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4" r:id="rId2"/>
    <p:sldId id="361" r:id="rId3"/>
    <p:sldId id="402" r:id="rId4"/>
    <p:sldId id="403" r:id="rId5"/>
    <p:sldId id="419" r:id="rId6"/>
    <p:sldId id="418" r:id="rId7"/>
    <p:sldId id="411" r:id="rId8"/>
    <p:sldId id="415" r:id="rId9"/>
    <p:sldId id="417" r:id="rId10"/>
    <p:sldId id="416" r:id="rId11"/>
    <p:sldId id="404" r:id="rId12"/>
    <p:sldId id="405" r:id="rId13"/>
    <p:sldId id="406" r:id="rId14"/>
    <p:sldId id="375" r:id="rId15"/>
    <p:sldId id="409" r:id="rId16"/>
    <p:sldId id="410" r:id="rId17"/>
    <p:sldId id="352" r:id="rId18"/>
    <p:sldId id="353" r:id="rId19"/>
    <p:sldId id="414" r:id="rId20"/>
    <p:sldId id="385" r:id="rId21"/>
    <p:sldId id="3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>
        <p:scale>
          <a:sx n="107" d="100"/>
          <a:sy n="107" d="100"/>
        </p:scale>
        <p:origin x="-82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garethharris:Documents:Responses%20to%20Ethnic%20Diversity:Work_GH:Gareth%20CTZ%20exploratory%20201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Data\1-1-work\1-Research\Articles\W.I.P\14%20Cdn%20Eng\tract_change_91_06%20Feng%20II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Data\1-1-work\1-Research\Articles\W.I.P\14%20Cdn%20Eng\tract_change_91_06%20Feng%20I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'Attitudes agg'!$B$7</c:f>
              <c:strCache>
                <c:ptCount val="1"/>
                <c:pt idx="0">
                  <c:v>Upper</c:v>
                </c:pt>
              </c:strCache>
            </c:strRef>
          </c:tx>
          <c:spPr>
            <a:ln w="28575"/>
          </c:spPr>
          <c:marker>
            <c:symbol val="diamond"/>
            <c:size val="7"/>
          </c:marker>
          <c:cat>
            <c:strRef>
              <c:f>'Attitudes agg'!$C$6:$L$6</c:f>
              <c:strCache>
                <c:ptCount val="10"/>
                <c:pt idx="0">
                  <c:v>Most Homogeneous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Most Diverse</c:v>
                </c:pt>
              </c:strCache>
            </c:strRef>
          </c:cat>
          <c:val>
            <c:numRef>
              <c:f>'Attitudes agg'!$C$7:$L$7</c:f>
              <c:numCache>
                <c:formatCode>0.00</c:formatCode>
                <c:ptCount val="10"/>
                <c:pt idx="0">
                  <c:v>82.13836477987418</c:v>
                </c:pt>
                <c:pt idx="1">
                  <c:v>78.173190984578881</c:v>
                </c:pt>
                <c:pt idx="2">
                  <c:v>77.251732101615943</c:v>
                </c:pt>
                <c:pt idx="3">
                  <c:v>79.484304932735398</c:v>
                </c:pt>
                <c:pt idx="4">
                  <c:v>76.533907427341205</c:v>
                </c:pt>
                <c:pt idx="5">
                  <c:v>78.192090395479283</c:v>
                </c:pt>
                <c:pt idx="6">
                  <c:v>76.497695852534449</c:v>
                </c:pt>
                <c:pt idx="7">
                  <c:v>66.859122401847799</c:v>
                </c:pt>
                <c:pt idx="8">
                  <c:v>64.454277286135607</c:v>
                </c:pt>
                <c:pt idx="9">
                  <c:v>54.385964912280492</c:v>
                </c:pt>
              </c:numCache>
            </c:numRef>
          </c:val>
        </c:ser>
        <c:ser>
          <c:idx val="1"/>
          <c:order val="1"/>
          <c:tx>
            <c:strRef>
              <c:f>'Attitudes agg'!$B$8</c:f>
              <c:strCache>
                <c:ptCount val="1"/>
                <c:pt idx="0">
                  <c:v>Middle </c:v>
                </c:pt>
              </c:strCache>
            </c:strRef>
          </c:tx>
          <c:spPr>
            <a:ln w="28575"/>
          </c:spPr>
          <c:marker>
            <c:symbol val="diamond"/>
            <c:size val="7"/>
          </c:marker>
          <c:cat>
            <c:strRef>
              <c:f>'Attitudes agg'!$C$6:$L$6</c:f>
              <c:strCache>
                <c:ptCount val="10"/>
                <c:pt idx="0">
                  <c:v>Most Homogeneous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Most Diverse</c:v>
                </c:pt>
              </c:strCache>
            </c:strRef>
          </c:cat>
          <c:val>
            <c:numRef>
              <c:f>'Attitudes agg'!$C$8:$L$8</c:f>
              <c:numCache>
                <c:formatCode>0.00</c:formatCode>
                <c:ptCount val="10"/>
                <c:pt idx="0">
                  <c:v>84.786641929498998</c:v>
                </c:pt>
                <c:pt idx="1">
                  <c:v>90.036900369003604</c:v>
                </c:pt>
                <c:pt idx="2">
                  <c:v>86.407766990291222</c:v>
                </c:pt>
                <c:pt idx="3">
                  <c:v>85.499058380414283</c:v>
                </c:pt>
                <c:pt idx="4">
                  <c:v>87.253141831238679</c:v>
                </c:pt>
                <c:pt idx="5">
                  <c:v>85.850860420650079</c:v>
                </c:pt>
                <c:pt idx="6">
                  <c:v>85.416666666666899</c:v>
                </c:pt>
                <c:pt idx="7">
                  <c:v>78.157894736842081</c:v>
                </c:pt>
                <c:pt idx="8">
                  <c:v>81.142857142855974</c:v>
                </c:pt>
                <c:pt idx="9">
                  <c:v>67.078189300410727</c:v>
                </c:pt>
              </c:numCache>
            </c:numRef>
          </c:val>
        </c:ser>
        <c:ser>
          <c:idx val="2"/>
          <c:order val="2"/>
          <c:tx>
            <c:strRef>
              <c:f>'Attitudes agg'!$B$9</c:f>
              <c:strCache>
                <c:ptCount val="1"/>
                <c:pt idx="0">
                  <c:v>Working class</c:v>
                </c:pt>
              </c:strCache>
            </c:strRef>
          </c:tx>
          <c:spPr>
            <a:ln w="28575"/>
          </c:spPr>
          <c:marker>
            <c:symbol val="diamond"/>
            <c:size val="7"/>
          </c:marker>
          <c:cat>
            <c:strRef>
              <c:f>'Attitudes agg'!$C$6:$L$6</c:f>
              <c:strCache>
                <c:ptCount val="10"/>
                <c:pt idx="0">
                  <c:v>Most Homogeneous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Most Diverse</c:v>
                </c:pt>
              </c:strCache>
            </c:strRef>
          </c:cat>
          <c:val>
            <c:numRef>
              <c:f>'Attitudes agg'!$C$9:$L$9</c:f>
              <c:numCache>
                <c:formatCode>0.00</c:formatCode>
                <c:ptCount val="10"/>
                <c:pt idx="0">
                  <c:v>89.879759519037819</c:v>
                </c:pt>
                <c:pt idx="1">
                  <c:v>87.488667271078825</c:v>
                </c:pt>
                <c:pt idx="2">
                  <c:v>87.784867821330906</c:v>
                </c:pt>
                <c:pt idx="3">
                  <c:v>86.771964461994401</c:v>
                </c:pt>
                <c:pt idx="4">
                  <c:v>87.213740458015224</c:v>
                </c:pt>
                <c:pt idx="5">
                  <c:v>87.775551102203309</c:v>
                </c:pt>
                <c:pt idx="6">
                  <c:v>86.231884057971001</c:v>
                </c:pt>
                <c:pt idx="7">
                  <c:v>87.365591397848988</c:v>
                </c:pt>
                <c:pt idx="8">
                  <c:v>83.646888567293288</c:v>
                </c:pt>
                <c:pt idx="9">
                  <c:v>74.672489082968426</c:v>
                </c:pt>
              </c:numCache>
            </c:numRef>
          </c:val>
        </c:ser>
        <c:ser>
          <c:idx val="3"/>
          <c:order val="3"/>
          <c:tx>
            <c:strRef>
              <c:f>'Attitudes agg'!$B$10</c:f>
              <c:strCache>
                <c:ptCount val="1"/>
                <c:pt idx="0">
                  <c:v>All</c:v>
                </c:pt>
              </c:strCache>
            </c:strRef>
          </c:tx>
          <c:spPr>
            <a:ln w="28575">
              <a:solidFill>
                <a:srgbClr val="EEECE1">
                  <a:lumMod val="50000"/>
                </a:srgbClr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EEECE1">
                  <a:lumMod val="50000"/>
                </a:srgbClr>
              </a:solidFill>
            </c:spPr>
          </c:marker>
          <c:cat>
            <c:strRef>
              <c:f>'Attitudes agg'!$C$6:$L$6</c:f>
              <c:strCache>
                <c:ptCount val="10"/>
                <c:pt idx="0">
                  <c:v>Most Homogeneous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Most Diverse</c:v>
                </c:pt>
              </c:strCache>
            </c:strRef>
          </c:cat>
          <c:val>
            <c:numRef>
              <c:f>'Attitudes agg'!$C$10:$L$10</c:f>
              <c:numCache>
                <c:formatCode>0.00</c:formatCode>
                <c:ptCount val="10"/>
                <c:pt idx="0">
                  <c:v>85.483870967741879</c:v>
                </c:pt>
                <c:pt idx="1">
                  <c:v>84.913950933723882</c:v>
                </c:pt>
                <c:pt idx="2">
                  <c:v>83.333333333332888</c:v>
                </c:pt>
                <c:pt idx="3">
                  <c:v>83.602858217373779</c:v>
                </c:pt>
                <c:pt idx="4">
                  <c:v>82.967230824630903</c:v>
                </c:pt>
                <c:pt idx="5">
                  <c:v>83.161904761904722</c:v>
                </c:pt>
                <c:pt idx="6">
                  <c:v>81.3237774030342</c:v>
                </c:pt>
                <c:pt idx="7">
                  <c:v>75.235955056179648</c:v>
                </c:pt>
                <c:pt idx="8">
                  <c:v>74.101796407185418</c:v>
                </c:pt>
                <c:pt idx="9">
                  <c:v>63.629629629629598</c:v>
                </c:pt>
              </c:numCache>
            </c:numRef>
          </c:val>
        </c:ser>
        <c:marker val="1"/>
        <c:axId val="138991488"/>
        <c:axId val="167879424"/>
      </c:lineChart>
      <c:catAx>
        <c:axId val="1389914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67879424"/>
        <c:crosses val="autoZero"/>
        <c:auto val="1"/>
        <c:lblAlgn val="ctr"/>
        <c:lblOffset val="100"/>
      </c:catAx>
      <c:valAx>
        <c:axId val="167879424"/>
        <c:scaling>
          <c:orientation val="minMax"/>
          <c:min val="5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389914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CA" dirty="0" smtClean="0"/>
              <a:t>Toronto 1991-2001</a:t>
            </a:r>
            <a:endParaRPr lang="en-CA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320209973753292"/>
          <c:y val="0.12571782300797321"/>
          <c:w val="0.82857726117568642"/>
          <c:h val="0.79912954542654013"/>
        </c:manualLayout>
      </c:layout>
      <c:scatterChart>
        <c:scatterStyle val="lineMarker"/>
        <c:ser>
          <c:idx val="3"/>
          <c:order val="0"/>
          <c:spPr>
            <a:ln w="28575">
              <a:noFill/>
            </a:ln>
          </c:spPr>
          <c:marker>
            <c:symbol val="circle"/>
            <c:size val="4"/>
          </c:marker>
          <c:trendline>
            <c:trendlineType val="log"/>
          </c:trendline>
          <c:xVal>
            <c:numRef>
              <c:f>fig1!$C$1439:$C$2243</c:f>
              <c:numCache>
                <c:formatCode>0.00</c:formatCode>
                <c:ptCount val="805"/>
                <c:pt idx="0">
                  <c:v>23.403174491223506</c:v>
                </c:pt>
                <c:pt idx="1">
                  <c:v>1.976941190538096</c:v>
                </c:pt>
                <c:pt idx="2">
                  <c:v>40.910430337080236</c:v>
                </c:pt>
                <c:pt idx="3">
                  <c:v>54.587580012419494</c:v>
                </c:pt>
                <c:pt idx="4">
                  <c:v>39.126108857201302</c:v>
                </c:pt>
                <c:pt idx="5">
                  <c:v>51.229331775349763</c:v>
                </c:pt>
                <c:pt idx="6">
                  <c:v>31.665245028862433</c:v>
                </c:pt>
                <c:pt idx="7">
                  <c:v>34.059227407883938</c:v>
                </c:pt>
                <c:pt idx="8">
                  <c:v>7.4568389230545584</c:v>
                </c:pt>
                <c:pt idx="9">
                  <c:v>36.842070490669407</c:v>
                </c:pt>
                <c:pt idx="10">
                  <c:v>26.298813015652311</c:v>
                </c:pt>
                <c:pt idx="11">
                  <c:v>10.425944241675754</c:v>
                </c:pt>
                <c:pt idx="12">
                  <c:v>16.630455706726195</c:v>
                </c:pt>
                <c:pt idx="13">
                  <c:v>13.69159207599027</c:v>
                </c:pt>
                <c:pt idx="14">
                  <c:v>30.323379045244852</c:v>
                </c:pt>
                <c:pt idx="15">
                  <c:v>24.355753767811898</c:v>
                </c:pt>
                <c:pt idx="16">
                  <c:v>36.306003300635716</c:v>
                </c:pt>
                <c:pt idx="17">
                  <c:v>6.1681766297431615</c:v>
                </c:pt>
                <c:pt idx="18">
                  <c:v>4.6470563890279797</c:v>
                </c:pt>
                <c:pt idx="19">
                  <c:v>3.9226796797918473</c:v>
                </c:pt>
                <c:pt idx="20">
                  <c:v>8.0950340688991567</c:v>
                </c:pt>
                <c:pt idx="21">
                  <c:v>15.808698261832069</c:v>
                </c:pt>
                <c:pt idx="22">
                  <c:v>34.703481355023797</c:v>
                </c:pt>
                <c:pt idx="23">
                  <c:v>43.676603363863194</c:v>
                </c:pt>
                <c:pt idx="24">
                  <c:v>39.050309677366855</c:v>
                </c:pt>
                <c:pt idx="25">
                  <c:v>55.177288689593794</c:v>
                </c:pt>
                <c:pt idx="26">
                  <c:v>50.656077839342323</c:v>
                </c:pt>
                <c:pt idx="27">
                  <c:v>61.835228274407882</c:v>
                </c:pt>
                <c:pt idx="28">
                  <c:v>26.012717989372163</c:v>
                </c:pt>
                <c:pt idx="29">
                  <c:v>29.072119955608642</c:v>
                </c:pt>
                <c:pt idx="30">
                  <c:v>34.460431852436344</c:v>
                </c:pt>
                <c:pt idx="31">
                  <c:v>40.934635198541628</c:v>
                </c:pt>
                <c:pt idx="32">
                  <c:v>54.980935999419358</c:v>
                </c:pt>
                <c:pt idx="33">
                  <c:v>59.203564849232322</c:v>
                </c:pt>
                <c:pt idx="34">
                  <c:v>56.828453018233105</c:v>
                </c:pt>
                <c:pt idx="35">
                  <c:v>66.415350738819285</c:v>
                </c:pt>
                <c:pt idx="36">
                  <c:v>34.20919230809038</c:v>
                </c:pt>
                <c:pt idx="37">
                  <c:v>21.432813577462202</c:v>
                </c:pt>
                <c:pt idx="38">
                  <c:v>14.983939769671682</c:v>
                </c:pt>
                <c:pt idx="39">
                  <c:v>17.460528015643153</c:v>
                </c:pt>
                <c:pt idx="40">
                  <c:v>12.091640505936304</c:v>
                </c:pt>
                <c:pt idx="41">
                  <c:v>19.618269343588718</c:v>
                </c:pt>
                <c:pt idx="42">
                  <c:v>14.183017748664518</c:v>
                </c:pt>
                <c:pt idx="43">
                  <c:v>38.855982038801336</c:v>
                </c:pt>
                <c:pt idx="44">
                  <c:v>22.437005321317091</c:v>
                </c:pt>
                <c:pt idx="45">
                  <c:v>11.886129846286806</c:v>
                </c:pt>
                <c:pt idx="46">
                  <c:v>10.464866733318027</c:v>
                </c:pt>
                <c:pt idx="47">
                  <c:v>13.01871919910927</c:v>
                </c:pt>
                <c:pt idx="48">
                  <c:v>10.501878804209705</c:v>
                </c:pt>
                <c:pt idx="49">
                  <c:v>17.88842346672762</c:v>
                </c:pt>
                <c:pt idx="50">
                  <c:v>16.386095698137972</c:v>
                </c:pt>
                <c:pt idx="51">
                  <c:v>31.619082643408991</c:v>
                </c:pt>
                <c:pt idx="52">
                  <c:v>24.110313592849192</c:v>
                </c:pt>
                <c:pt idx="53">
                  <c:v>18.322644034895802</c:v>
                </c:pt>
                <c:pt idx="54">
                  <c:v>21.297509798370189</c:v>
                </c:pt>
                <c:pt idx="55">
                  <c:v>25.849631691579873</c:v>
                </c:pt>
                <c:pt idx="56">
                  <c:v>30.123452537172895</c:v>
                </c:pt>
                <c:pt idx="57">
                  <c:v>24.250530626164426</c:v>
                </c:pt>
                <c:pt idx="58">
                  <c:v>29.662321606649886</c:v>
                </c:pt>
                <c:pt idx="59">
                  <c:v>30.708546373627126</c:v>
                </c:pt>
                <c:pt idx="60">
                  <c:v>19.388660002780135</c:v>
                </c:pt>
                <c:pt idx="61">
                  <c:v>23.721859818613051</c:v>
                </c:pt>
                <c:pt idx="62">
                  <c:v>20.419929215192326</c:v>
                </c:pt>
                <c:pt idx="63">
                  <c:v>59.788077855833485</c:v>
                </c:pt>
                <c:pt idx="64">
                  <c:v>31.000845340119174</c:v>
                </c:pt>
                <c:pt idx="65">
                  <c:v>7.2032697575927793</c:v>
                </c:pt>
                <c:pt idx="66">
                  <c:v>19.191293087407928</c:v>
                </c:pt>
                <c:pt idx="67">
                  <c:v>37.583906146097625</c:v>
                </c:pt>
                <c:pt idx="68">
                  <c:v>16.211859329599331</c:v>
                </c:pt>
                <c:pt idx="69">
                  <c:v>13.498136364444274</c:v>
                </c:pt>
                <c:pt idx="70">
                  <c:v>37.409587614389075</c:v>
                </c:pt>
                <c:pt idx="71">
                  <c:v>44.313656440604504</c:v>
                </c:pt>
                <c:pt idx="72">
                  <c:v>42.158341137640164</c:v>
                </c:pt>
                <c:pt idx="73">
                  <c:v>37.322786486308843</c:v>
                </c:pt>
                <c:pt idx="74">
                  <c:v>22.182074995454251</c:v>
                </c:pt>
                <c:pt idx="75">
                  <c:v>15.269563008879954</c:v>
                </c:pt>
                <c:pt idx="76">
                  <c:v>14.974986562624634</c:v>
                </c:pt>
                <c:pt idx="77">
                  <c:v>9.9483435464009684</c:v>
                </c:pt>
                <c:pt idx="78">
                  <c:v>26.172616827248749</c:v>
                </c:pt>
                <c:pt idx="79">
                  <c:v>17.171290310194891</c:v>
                </c:pt>
                <c:pt idx="80">
                  <c:v>14.995127192802553</c:v>
                </c:pt>
                <c:pt idx="81">
                  <c:v>23.726430720784528</c:v>
                </c:pt>
                <c:pt idx="82">
                  <c:v>13.024980293226276</c:v>
                </c:pt>
                <c:pt idx="83">
                  <c:v>18.279541713064546</c:v>
                </c:pt>
                <c:pt idx="84">
                  <c:v>7.3086373398927877</c:v>
                </c:pt>
                <c:pt idx="85">
                  <c:v>5.3094940149036844</c:v>
                </c:pt>
                <c:pt idx="86">
                  <c:v>21.517365242796195</c:v>
                </c:pt>
                <c:pt idx="87">
                  <c:v>14.333159712893254</c:v>
                </c:pt>
                <c:pt idx="88">
                  <c:v>7.7347181431247014</c:v>
                </c:pt>
                <c:pt idx="89">
                  <c:v>15.222445658187826</c:v>
                </c:pt>
                <c:pt idx="90">
                  <c:v>16.067782117201887</c:v>
                </c:pt>
                <c:pt idx="91">
                  <c:v>22.947261933194184</c:v>
                </c:pt>
                <c:pt idx="92">
                  <c:v>22.571021565206529</c:v>
                </c:pt>
                <c:pt idx="93">
                  <c:v>28.320731262748829</c:v>
                </c:pt>
                <c:pt idx="94">
                  <c:v>23.906781140310127</c:v>
                </c:pt>
                <c:pt idx="95">
                  <c:v>22.680273999638356</c:v>
                </c:pt>
                <c:pt idx="96">
                  <c:v>28.953646864226158</c:v>
                </c:pt>
                <c:pt idx="97">
                  <c:v>24.589797040106337</c:v>
                </c:pt>
                <c:pt idx="98">
                  <c:v>26.842668151461627</c:v>
                </c:pt>
                <c:pt idx="99">
                  <c:v>18.609660127817307</c:v>
                </c:pt>
                <c:pt idx="100">
                  <c:v>29.866289265877796</c:v>
                </c:pt>
                <c:pt idx="101">
                  <c:v>20.235382407686892</c:v>
                </c:pt>
                <c:pt idx="102">
                  <c:v>13.239745799076992</c:v>
                </c:pt>
                <c:pt idx="103">
                  <c:v>8.1461599033156507</c:v>
                </c:pt>
                <c:pt idx="104">
                  <c:v>6.5549981346257065</c:v>
                </c:pt>
                <c:pt idx="105">
                  <c:v>13.971384553160474</c:v>
                </c:pt>
                <c:pt idx="106">
                  <c:v>32.296455903386288</c:v>
                </c:pt>
                <c:pt idx="107">
                  <c:v>25.961738446015772</c:v>
                </c:pt>
                <c:pt idx="108">
                  <c:v>22.382706667908629</c:v>
                </c:pt>
                <c:pt idx="109">
                  <c:v>23.012649867592426</c:v>
                </c:pt>
                <c:pt idx="110">
                  <c:v>16.796827227316044</c:v>
                </c:pt>
                <c:pt idx="111">
                  <c:v>19.396000200517889</c:v>
                </c:pt>
                <c:pt idx="112">
                  <c:v>12.135928973321503</c:v>
                </c:pt>
                <c:pt idx="113">
                  <c:v>21.854945410268314</c:v>
                </c:pt>
                <c:pt idx="114">
                  <c:v>20.816716148894191</c:v>
                </c:pt>
                <c:pt idx="115">
                  <c:v>32.63593588773201</c:v>
                </c:pt>
                <c:pt idx="116">
                  <c:v>20.852500273328964</c:v>
                </c:pt>
                <c:pt idx="117">
                  <c:v>17.927184491907362</c:v>
                </c:pt>
                <c:pt idx="118">
                  <c:v>10.431267426012298</c:v>
                </c:pt>
                <c:pt idx="119">
                  <c:v>5.2169874064404755</c:v>
                </c:pt>
                <c:pt idx="120">
                  <c:v>9.8706348993725026</c:v>
                </c:pt>
                <c:pt idx="121">
                  <c:v>7.3393205546590554</c:v>
                </c:pt>
                <c:pt idx="122">
                  <c:v>6.5539542915458373</c:v>
                </c:pt>
                <c:pt idx="123">
                  <c:v>15.961022674708957</c:v>
                </c:pt>
                <c:pt idx="124">
                  <c:v>6.902136909217889</c:v>
                </c:pt>
                <c:pt idx="125">
                  <c:v>4.7883427996332157</c:v>
                </c:pt>
                <c:pt idx="126">
                  <c:v>6.7430839632156339</c:v>
                </c:pt>
                <c:pt idx="127">
                  <c:v>17.017758079634554</c:v>
                </c:pt>
                <c:pt idx="128">
                  <c:v>21.540886890045527</c:v>
                </c:pt>
                <c:pt idx="129">
                  <c:v>10.598366707628545</c:v>
                </c:pt>
                <c:pt idx="130">
                  <c:v>8.2592603882430193</c:v>
                </c:pt>
                <c:pt idx="131">
                  <c:v>5.8268301318937326</c:v>
                </c:pt>
                <c:pt idx="132">
                  <c:v>5.3781970562770445</c:v>
                </c:pt>
                <c:pt idx="133">
                  <c:v>10.985437598555738</c:v>
                </c:pt>
                <c:pt idx="134">
                  <c:v>10.535194566666465</c:v>
                </c:pt>
                <c:pt idx="135">
                  <c:v>8.4882552290290398</c:v>
                </c:pt>
                <c:pt idx="136">
                  <c:v>11.211246929063012</c:v>
                </c:pt>
                <c:pt idx="137">
                  <c:v>13.515542884967576</c:v>
                </c:pt>
                <c:pt idx="138">
                  <c:v>8.9280513953853937</c:v>
                </c:pt>
                <c:pt idx="139">
                  <c:v>5.4383418796859475</c:v>
                </c:pt>
                <c:pt idx="140">
                  <c:v>5.9618932743549022</c:v>
                </c:pt>
                <c:pt idx="141">
                  <c:v>3.0981010249529994</c:v>
                </c:pt>
                <c:pt idx="142">
                  <c:v>8.6881414417290959</c:v>
                </c:pt>
                <c:pt idx="143">
                  <c:v>6.6065537304315889</c:v>
                </c:pt>
                <c:pt idx="144">
                  <c:v>7.4044251954729914</c:v>
                </c:pt>
                <c:pt idx="145">
                  <c:v>6.6072316070840778</c:v>
                </c:pt>
                <c:pt idx="146">
                  <c:v>15.846407339701379</c:v>
                </c:pt>
                <c:pt idx="147">
                  <c:v>10.248107033192465</c:v>
                </c:pt>
                <c:pt idx="148">
                  <c:v>24.146631676539233</c:v>
                </c:pt>
                <c:pt idx="149">
                  <c:v>14.885469282432258</c:v>
                </c:pt>
                <c:pt idx="150">
                  <c:v>36.179750193812424</c:v>
                </c:pt>
                <c:pt idx="151">
                  <c:v>54.54063492311915</c:v>
                </c:pt>
                <c:pt idx="152">
                  <c:v>22.482500460114679</c:v>
                </c:pt>
                <c:pt idx="153">
                  <c:v>36.148890739203779</c:v>
                </c:pt>
                <c:pt idx="154">
                  <c:v>26.267299350016096</c:v>
                </c:pt>
                <c:pt idx="155">
                  <c:v>22.641341096964229</c:v>
                </c:pt>
                <c:pt idx="156">
                  <c:v>17.732721207060653</c:v>
                </c:pt>
                <c:pt idx="157">
                  <c:v>18.159680333266326</c:v>
                </c:pt>
                <c:pt idx="158">
                  <c:v>19.011449236095729</c:v>
                </c:pt>
                <c:pt idx="159">
                  <c:v>23.937528478897043</c:v>
                </c:pt>
                <c:pt idx="160">
                  <c:v>29.082856412329289</c:v>
                </c:pt>
                <c:pt idx="161">
                  <c:v>25.098348439645189</c:v>
                </c:pt>
                <c:pt idx="162">
                  <c:v>5.1920860338266968</c:v>
                </c:pt>
                <c:pt idx="163">
                  <c:v>8.6836009600450108</c:v>
                </c:pt>
                <c:pt idx="164">
                  <c:v>22.905051681972626</c:v>
                </c:pt>
                <c:pt idx="165">
                  <c:v>31.015044394440615</c:v>
                </c:pt>
                <c:pt idx="166">
                  <c:v>28.29699608869559</c:v>
                </c:pt>
                <c:pt idx="167">
                  <c:v>24.284854947837893</c:v>
                </c:pt>
                <c:pt idx="168">
                  <c:v>16.1659573794423</c:v>
                </c:pt>
                <c:pt idx="169">
                  <c:v>31.844333554262118</c:v>
                </c:pt>
                <c:pt idx="170">
                  <c:v>28.348741219678587</c:v>
                </c:pt>
                <c:pt idx="171">
                  <c:v>43.749475099341026</c:v>
                </c:pt>
                <c:pt idx="172">
                  <c:v>30.922230482710876</c:v>
                </c:pt>
                <c:pt idx="173">
                  <c:v>27.704806644958431</c:v>
                </c:pt>
                <c:pt idx="174">
                  <c:v>21.962267096780263</c:v>
                </c:pt>
                <c:pt idx="175">
                  <c:v>8.1150944993338108</c:v>
                </c:pt>
                <c:pt idx="176">
                  <c:v>21.456636605093212</c:v>
                </c:pt>
                <c:pt idx="177">
                  <c:v>22.82005909301623</c:v>
                </c:pt>
                <c:pt idx="178">
                  <c:v>17.998159224742089</c:v>
                </c:pt>
                <c:pt idx="179">
                  <c:v>24.010413552226481</c:v>
                </c:pt>
                <c:pt idx="180">
                  <c:v>16.578367508969709</c:v>
                </c:pt>
                <c:pt idx="181">
                  <c:v>24.931018408206395</c:v>
                </c:pt>
                <c:pt idx="182">
                  <c:v>22.976160560622553</c:v>
                </c:pt>
                <c:pt idx="183">
                  <c:v>29.07269168433929</c:v>
                </c:pt>
                <c:pt idx="184">
                  <c:v>16.658750152134033</c:v>
                </c:pt>
                <c:pt idx="185">
                  <c:v>3.9106052471609631</c:v>
                </c:pt>
                <c:pt idx="186">
                  <c:v>13.216368233384568</c:v>
                </c:pt>
                <c:pt idx="187">
                  <c:v>18.552884264497191</c:v>
                </c:pt>
                <c:pt idx="188">
                  <c:v>21.313434599127856</c:v>
                </c:pt>
                <c:pt idx="189">
                  <c:v>53.069005924684618</c:v>
                </c:pt>
                <c:pt idx="190">
                  <c:v>27.021471457053114</c:v>
                </c:pt>
                <c:pt idx="191">
                  <c:v>18.98534744047852</c:v>
                </c:pt>
                <c:pt idx="192">
                  <c:v>25.196698538830177</c:v>
                </c:pt>
                <c:pt idx="193">
                  <c:v>12.693008393292111</c:v>
                </c:pt>
                <c:pt idx="194">
                  <c:v>43.854629981071284</c:v>
                </c:pt>
                <c:pt idx="195">
                  <c:v>6.446900888753583</c:v>
                </c:pt>
                <c:pt idx="196">
                  <c:v>6.4259028816508383</c:v>
                </c:pt>
                <c:pt idx="197">
                  <c:v>22.48444023250304</c:v>
                </c:pt>
                <c:pt idx="198">
                  <c:v>11.782212760816318</c:v>
                </c:pt>
                <c:pt idx="199">
                  <c:v>8.1479462318377571</c:v>
                </c:pt>
                <c:pt idx="200">
                  <c:v>11.024824853079883</c:v>
                </c:pt>
                <c:pt idx="201">
                  <c:v>10.297239154884592</c:v>
                </c:pt>
                <c:pt idx="202">
                  <c:v>11.172089691299574</c:v>
                </c:pt>
                <c:pt idx="203">
                  <c:v>10.322654391269385</c:v>
                </c:pt>
                <c:pt idx="204">
                  <c:v>21.251627431244032</c:v>
                </c:pt>
                <c:pt idx="205">
                  <c:v>38.00529330799516</c:v>
                </c:pt>
                <c:pt idx="206">
                  <c:v>14.377720526127773</c:v>
                </c:pt>
                <c:pt idx="207">
                  <c:v>8.7846102128250347</c:v>
                </c:pt>
                <c:pt idx="208">
                  <c:v>11.57346426024503</c:v>
                </c:pt>
                <c:pt idx="209">
                  <c:v>7.6893651050614436</c:v>
                </c:pt>
                <c:pt idx="210">
                  <c:v>11.332614136175279</c:v>
                </c:pt>
                <c:pt idx="211">
                  <c:v>10.874539112360965</c:v>
                </c:pt>
                <c:pt idx="212">
                  <c:v>9.5388855765394691</c:v>
                </c:pt>
                <c:pt idx="213">
                  <c:v>4.8825606713923744</c:v>
                </c:pt>
                <c:pt idx="214">
                  <c:v>7.6348706421161756</c:v>
                </c:pt>
                <c:pt idx="215">
                  <c:v>4.0841759384191665</c:v>
                </c:pt>
                <c:pt idx="216">
                  <c:v>4.9424672484631484</c:v>
                </c:pt>
                <c:pt idx="217">
                  <c:v>6.1575458367634113</c:v>
                </c:pt>
                <c:pt idx="218">
                  <c:v>8.7219875159706888</c:v>
                </c:pt>
                <c:pt idx="219">
                  <c:v>5.9187937342349013</c:v>
                </c:pt>
                <c:pt idx="220">
                  <c:v>18.719395344558915</c:v>
                </c:pt>
                <c:pt idx="221">
                  <c:v>22.631092140486075</c:v>
                </c:pt>
                <c:pt idx="222">
                  <c:v>9.1165088654003998</c:v>
                </c:pt>
                <c:pt idx="223">
                  <c:v>8.3478633154274711</c:v>
                </c:pt>
                <c:pt idx="224">
                  <c:v>18.164111719113091</c:v>
                </c:pt>
                <c:pt idx="225">
                  <c:v>3.2857100104336152</c:v>
                </c:pt>
                <c:pt idx="226">
                  <c:v>2.1624885020644915</c:v>
                </c:pt>
                <c:pt idx="227">
                  <c:v>5.8065782129641734</c:v>
                </c:pt>
                <c:pt idx="228">
                  <c:v>2.4786724787338126</c:v>
                </c:pt>
                <c:pt idx="229">
                  <c:v>5.1987440747534945</c:v>
                </c:pt>
                <c:pt idx="230">
                  <c:v>9.1891777749891688</c:v>
                </c:pt>
                <c:pt idx="231">
                  <c:v>8.3650347056248879</c:v>
                </c:pt>
                <c:pt idx="232">
                  <c:v>9.8968607140901881</c:v>
                </c:pt>
                <c:pt idx="233">
                  <c:v>4.4244463298417855</c:v>
                </c:pt>
                <c:pt idx="234">
                  <c:v>13.578252091172811</c:v>
                </c:pt>
                <c:pt idx="235">
                  <c:v>15.902472237298888</c:v>
                </c:pt>
                <c:pt idx="236">
                  <c:v>21.967137150293986</c:v>
                </c:pt>
                <c:pt idx="237">
                  <c:v>15.790261254280798</c:v>
                </c:pt>
                <c:pt idx="238">
                  <c:v>19.005373722113713</c:v>
                </c:pt>
                <c:pt idx="239">
                  <c:v>48.384999384775526</c:v>
                </c:pt>
                <c:pt idx="240">
                  <c:v>12.650162637047066</c:v>
                </c:pt>
                <c:pt idx="241">
                  <c:v>12.019050587331519</c:v>
                </c:pt>
                <c:pt idx="242">
                  <c:v>4.6735687382679849</c:v>
                </c:pt>
                <c:pt idx="243">
                  <c:v>13.15461377249898</c:v>
                </c:pt>
                <c:pt idx="244">
                  <c:v>26.661744964532829</c:v>
                </c:pt>
                <c:pt idx="245">
                  <c:v>5.8957256740755852</c:v>
                </c:pt>
                <c:pt idx="246">
                  <c:v>8.1934721452464991</c:v>
                </c:pt>
                <c:pt idx="247">
                  <c:v>7.5694000501615575</c:v>
                </c:pt>
                <c:pt idx="248">
                  <c:v>23.095920039633189</c:v>
                </c:pt>
                <c:pt idx="249">
                  <c:v>50.153746953430947</c:v>
                </c:pt>
                <c:pt idx="250">
                  <c:v>14.48222041645286</c:v>
                </c:pt>
                <c:pt idx="251">
                  <c:v>13.720950931842838</c:v>
                </c:pt>
                <c:pt idx="252">
                  <c:v>37.900324299054674</c:v>
                </c:pt>
                <c:pt idx="253">
                  <c:v>15.896020486938269</c:v>
                </c:pt>
                <c:pt idx="254">
                  <c:v>14.797865223138942</c:v>
                </c:pt>
                <c:pt idx="255">
                  <c:v>25.792705115052833</c:v>
                </c:pt>
                <c:pt idx="256">
                  <c:v>60.246395417774487</c:v>
                </c:pt>
                <c:pt idx="257">
                  <c:v>59.44878242263497</c:v>
                </c:pt>
                <c:pt idx="258">
                  <c:v>61.594801621486795</c:v>
                </c:pt>
                <c:pt idx="259">
                  <c:v>53.378581966212074</c:v>
                </c:pt>
                <c:pt idx="260">
                  <c:v>44.221331081161502</c:v>
                </c:pt>
                <c:pt idx="261">
                  <c:v>39.500843906593644</c:v>
                </c:pt>
                <c:pt idx="262">
                  <c:v>20.577126733188983</c:v>
                </c:pt>
                <c:pt idx="263">
                  <c:v>14.705952304229271</c:v>
                </c:pt>
                <c:pt idx="264">
                  <c:v>60.969981394314154</c:v>
                </c:pt>
                <c:pt idx="265">
                  <c:v>65.517705360980344</c:v>
                </c:pt>
                <c:pt idx="266">
                  <c:v>58.751859631148108</c:v>
                </c:pt>
                <c:pt idx="267">
                  <c:v>54.161272961787191</c:v>
                </c:pt>
                <c:pt idx="268">
                  <c:v>47.658010370119413</c:v>
                </c:pt>
                <c:pt idx="269">
                  <c:v>27.845411977670484</c:v>
                </c:pt>
                <c:pt idx="270">
                  <c:v>28.890476724661227</c:v>
                </c:pt>
                <c:pt idx="271">
                  <c:v>22.248303361128489</c:v>
                </c:pt>
                <c:pt idx="272">
                  <c:v>20.979113898743723</c:v>
                </c:pt>
                <c:pt idx="273">
                  <c:v>31.727212826770785</c:v>
                </c:pt>
                <c:pt idx="274">
                  <c:v>3.7513535103218505</c:v>
                </c:pt>
                <c:pt idx="275">
                  <c:v>16.480234043751615</c:v>
                </c:pt>
                <c:pt idx="276">
                  <c:v>25.096808615394565</c:v>
                </c:pt>
                <c:pt idx="277">
                  <c:v>23.896849902082657</c:v>
                </c:pt>
                <c:pt idx="278">
                  <c:v>26.379349062096342</c:v>
                </c:pt>
                <c:pt idx="279">
                  <c:v>22.094451186979956</c:v>
                </c:pt>
                <c:pt idx="280">
                  <c:v>22.353815036411035</c:v>
                </c:pt>
                <c:pt idx="281">
                  <c:v>23.834499492631753</c:v>
                </c:pt>
                <c:pt idx="282">
                  <c:v>18.813381610267431</c:v>
                </c:pt>
                <c:pt idx="283">
                  <c:v>37.450144704129713</c:v>
                </c:pt>
                <c:pt idx="284">
                  <c:v>35.697938454274862</c:v>
                </c:pt>
                <c:pt idx="285">
                  <c:v>17.318429585932677</c:v>
                </c:pt>
                <c:pt idx="286">
                  <c:v>22.475320192962108</c:v>
                </c:pt>
                <c:pt idx="287">
                  <c:v>19.255778569583899</c:v>
                </c:pt>
                <c:pt idx="288">
                  <c:v>11.025688006105954</c:v>
                </c:pt>
                <c:pt idx="289">
                  <c:v>4.6355274043134411</c:v>
                </c:pt>
                <c:pt idx="290">
                  <c:v>10.556770658388524</c:v>
                </c:pt>
                <c:pt idx="291">
                  <c:v>15.395358521180478</c:v>
                </c:pt>
                <c:pt idx="292">
                  <c:v>6.2939287258967234</c:v>
                </c:pt>
                <c:pt idx="293">
                  <c:v>10.401560182019443</c:v>
                </c:pt>
                <c:pt idx="294">
                  <c:v>13.385869866160096</c:v>
                </c:pt>
                <c:pt idx="295">
                  <c:v>41.746256444165311</c:v>
                </c:pt>
                <c:pt idx="296">
                  <c:v>29.312481121021531</c:v>
                </c:pt>
                <c:pt idx="297">
                  <c:v>45.111917538290086</c:v>
                </c:pt>
                <c:pt idx="298">
                  <c:v>5.4349173418966945</c:v>
                </c:pt>
                <c:pt idx="299">
                  <c:v>32.630627179825872</c:v>
                </c:pt>
                <c:pt idx="300">
                  <c:v>33.910910486494046</c:v>
                </c:pt>
                <c:pt idx="301">
                  <c:v>31.017248534460112</c:v>
                </c:pt>
                <c:pt idx="302">
                  <c:v>10.133142186859418</c:v>
                </c:pt>
                <c:pt idx="303">
                  <c:v>23.992139756070529</c:v>
                </c:pt>
                <c:pt idx="304">
                  <c:v>32.618037660765765</c:v>
                </c:pt>
                <c:pt idx="305">
                  <c:v>25.321132047923875</c:v>
                </c:pt>
                <c:pt idx="306">
                  <c:v>19.544454225558695</c:v>
                </c:pt>
                <c:pt idx="307">
                  <c:v>15.458824729305389</c:v>
                </c:pt>
                <c:pt idx="308">
                  <c:v>20.532758249593829</c:v>
                </c:pt>
                <c:pt idx="309">
                  <c:v>18.034458539128543</c:v>
                </c:pt>
                <c:pt idx="310">
                  <c:v>19.868596803578818</c:v>
                </c:pt>
                <c:pt idx="311">
                  <c:v>43.632298040916133</c:v>
                </c:pt>
                <c:pt idx="312">
                  <c:v>22.34965988813147</c:v>
                </c:pt>
                <c:pt idx="313">
                  <c:v>27.276044034637799</c:v>
                </c:pt>
                <c:pt idx="314">
                  <c:v>16.234617608585317</c:v>
                </c:pt>
                <c:pt idx="315">
                  <c:v>22.938154723325166</c:v>
                </c:pt>
                <c:pt idx="316">
                  <c:v>0</c:v>
                </c:pt>
                <c:pt idx="317">
                  <c:v>11.870833174926942</c:v>
                </c:pt>
                <c:pt idx="318">
                  <c:v>7.0310466065075827</c:v>
                </c:pt>
                <c:pt idx="319">
                  <c:v>4.6885923132525074</c:v>
                </c:pt>
                <c:pt idx="320">
                  <c:v>15.685931858669504</c:v>
                </c:pt>
                <c:pt idx="321">
                  <c:v>8.4408398211023705</c:v>
                </c:pt>
                <c:pt idx="322">
                  <c:v>24.072002684681031</c:v>
                </c:pt>
                <c:pt idx="323">
                  <c:v>53.970818028595517</c:v>
                </c:pt>
                <c:pt idx="324">
                  <c:v>35.497080976572377</c:v>
                </c:pt>
                <c:pt idx="325">
                  <c:v>39.295904122993079</c:v>
                </c:pt>
                <c:pt idx="326">
                  <c:v>52.528407696103173</c:v>
                </c:pt>
                <c:pt idx="327">
                  <c:v>51.128036126732532</c:v>
                </c:pt>
                <c:pt idx="328">
                  <c:v>46.821462912989162</c:v>
                </c:pt>
                <c:pt idx="329">
                  <c:v>27.682540123230709</c:v>
                </c:pt>
                <c:pt idx="330">
                  <c:v>49.535757814626962</c:v>
                </c:pt>
                <c:pt idx="331">
                  <c:v>41.205246529795154</c:v>
                </c:pt>
                <c:pt idx="332">
                  <c:v>45.475480917332149</c:v>
                </c:pt>
                <c:pt idx="333">
                  <c:v>57.069514824081324</c:v>
                </c:pt>
                <c:pt idx="334">
                  <c:v>27.132571825864495</c:v>
                </c:pt>
                <c:pt idx="335">
                  <c:v>33.700651714120461</c:v>
                </c:pt>
                <c:pt idx="336">
                  <c:v>27.438996941289727</c:v>
                </c:pt>
                <c:pt idx="337">
                  <c:v>14.593461067965814</c:v>
                </c:pt>
                <c:pt idx="338">
                  <c:v>14.448732538559252</c:v>
                </c:pt>
                <c:pt idx="339">
                  <c:v>23.314906415018104</c:v>
                </c:pt>
                <c:pt idx="340">
                  <c:v>9.0371509044338492</c:v>
                </c:pt>
                <c:pt idx="341">
                  <c:v>22.403093511102174</c:v>
                </c:pt>
                <c:pt idx="342">
                  <c:v>34.756782677189101</c:v>
                </c:pt>
                <c:pt idx="343">
                  <c:v>23.092131462580728</c:v>
                </c:pt>
                <c:pt idx="344">
                  <c:v>20.044438066590011</c:v>
                </c:pt>
                <c:pt idx="345">
                  <c:v>37.783972963672184</c:v>
                </c:pt>
                <c:pt idx="346">
                  <c:v>18.589260413309272</c:v>
                </c:pt>
                <c:pt idx="347">
                  <c:v>65.445482986181588</c:v>
                </c:pt>
                <c:pt idx="348">
                  <c:v>28.882884356357842</c:v>
                </c:pt>
                <c:pt idx="349">
                  <c:v>63.094801576502427</c:v>
                </c:pt>
                <c:pt idx="350">
                  <c:v>75.219086100592989</c:v>
                </c:pt>
                <c:pt idx="351">
                  <c:v>15.520582437320712</c:v>
                </c:pt>
                <c:pt idx="352">
                  <c:v>68.946087610738999</c:v>
                </c:pt>
                <c:pt idx="353">
                  <c:v>35.598071256215555</c:v>
                </c:pt>
                <c:pt idx="354">
                  <c:v>5.5583839202600718</c:v>
                </c:pt>
                <c:pt idx="355">
                  <c:v>26.071316677933417</c:v>
                </c:pt>
                <c:pt idx="356">
                  <c:v>18.507316131045879</c:v>
                </c:pt>
                <c:pt idx="357">
                  <c:v>18.229064286822027</c:v>
                </c:pt>
                <c:pt idx="358">
                  <c:v>67.10583308931966</c:v>
                </c:pt>
                <c:pt idx="359">
                  <c:v>39.091185238452866</c:v>
                </c:pt>
                <c:pt idx="360">
                  <c:v>66.577623528533692</c:v>
                </c:pt>
                <c:pt idx="361">
                  <c:v>17.175330173589522</c:v>
                </c:pt>
                <c:pt idx="362">
                  <c:v>14.031014402910175</c:v>
                </c:pt>
                <c:pt idx="363">
                  <c:v>16.955266024454851</c:v>
                </c:pt>
                <c:pt idx="364">
                  <c:v>22.531703186934926</c:v>
                </c:pt>
                <c:pt idx="365">
                  <c:v>16.745775002037799</c:v>
                </c:pt>
                <c:pt idx="366">
                  <c:v>8.6030301247022525</c:v>
                </c:pt>
                <c:pt idx="367">
                  <c:v>18.251453196546535</c:v>
                </c:pt>
                <c:pt idx="368">
                  <c:v>24.174673102636731</c:v>
                </c:pt>
                <c:pt idx="369">
                  <c:v>36.02649159082911</c:v>
                </c:pt>
                <c:pt idx="370">
                  <c:v>16.595401911466485</c:v>
                </c:pt>
                <c:pt idx="371">
                  <c:v>31.234577112050758</c:v>
                </c:pt>
                <c:pt idx="372">
                  <c:v>43.936879900569281</c:v>
                </c:pt>
                <c:pt idx="373">
                  <c:v>47.986077130530674</c:v>
                </c:pt>
                <c:pt idx="374">
                  <c:v>36.275751493868299</c:v>
                </c:pt>
                <c:pt idx="375">
                  <c:v>47.286989375076296</c:v>
                </c:pt>
                <c:pt idx="376">
                  <c:v>12.683384425631768</c:v>
                </c:pt>
                <c:pt idx="377">
                  <c:v>11.709946028019274</c:v>
                </c:pt>
                <c:pt idx="378">
                  <c:v>35.698507900426463</c:v>
                </c:pt>
                <c:pt idx="379">
                  <c:v>30.443709704056289</c:v>
                </c:pt>
                <c:pt idx="380">
                  <c:v>11.167382065319543</c:v>
                </c:pt>
                <c:pt idx="381">
                  <c:v>10.748943040527402</c:v>
                </c:pt>
                <c:pt idx="382">
                  <c:v>17.070865143769133</c:v>
                </c:pt>
                <c:pt idx="383">
                  <c:v>17.935706814063625</c:v>
                </c:pt>
                <c:pt idx="384">
                  <c:v>9.6697555014571517</c:v>
                </c:pt>
                <c:pt idx="385">
                  <c:v>9.9158634236085312</c:v>
                </c:pt>
                <c:pt idx="386">
                  <c:v>9.9818580319273966</c:v>
                </c:pt>
                <c:pt idx="387">
                  <c:v>20.399689244996029</c:v>
                </c:pt>
                <c:pt idx="388">
                  <c:v>40.889999343841993</c:v>
                </c:pt>
                <c:pt idx="389">
                  <c:v>29.998944935840829</c:v>
                </c:pt>
                <c:pt idx="390">
                  <c:v>31.931436632418862</c:v>
                </c:pt>
                <c:pt idx="391">
                  <c:v>30.289077122272605</c:v>
                </c:pt>
                <c:pt idx="392">
                  <c:v>32.758953584985612</c:v>
                </c:pt>
                <c:pt idx="393">
                  <c:v>25.610568575879014</c:v>
                </c:pt>
                <c:pt idx="394">
                  <c:v>44.631860769628403</c:v>
                </c:pt>
                <c:pt idx="395">
                  <c:v>55.241175928204683</c:v>
                </c:pt>
                <c:pt idx="396">
                  <c:v>21.038381264579588</c:v>
                </c:pt>
                <c:pt idx="397">
                  <c:v>16.165869696429329</c:v>
                </c:pt>
                <c:pt idx="398">
                  <c:v>37.858370778003426</c:v>
                </c:pt>
                <c:pt idx="399">
                  <c:v>23.143145412807808</c:v>
                </c:pt>
                <c:pt idx="400">
                  <c:v>23.051570850827492</c:v>
                </c:pt>
                <c:pt idx="401">
                  <c:v>34.234862465444373</c:v>
                </c:pt>
                <c:pt idx="402">
                  <c:v>42.668568682285311</c:v>
                </c:pt>
                <c:pt idx="403">
                  <c:v>25.125205117803603</c:v>
                </c:pt>
                <c:pt idx="404">
                  <c:v>25.775907146589127</c:v>
                </c:pt>
                <c:pt idx="405">
                  <c:v>37.397286183937354</c:v>
                </c:pt>
                <c:pt idx="406">
                  <c:v>39.849847789496891</c:v>
                </c:pt>
                <c:pt idx="407">
                  <c:v>17.332854600500795</c:v>
                </c:pt>
                <c:pt idx="408">
                  <c:v>32.386180969693818</c:v>
                </c:pt>
                <c:pt idx="409">
                  <c:v>40.114983452105982</c:v>
                </c:pt>
                <c:pt idx="410">
                  <c:v>21.980175017742329</c:v>
                </c:pt>
                <c:pt idx="411">
                  <c:v>27.742732786038605</c:v>
                </c:pt>
                <c:pt idx="412">
                  <c:v>34.953879472096283</c:v>
                </c:pt>
                <c:pt idx="413">
                  <c:v>35.020488345359112</c:v>
                </c:pt>
                <c:pt idx="414">
                  <c:v>12.381345713893568</c:v>
                </c:pt>
                <c:pt idx="415">
                  <c:v>11.186624171133959</c:v>
                </c:pt>
                <c:pt idx="416">
                  <c:v>15.180791718520151</c:v>
                </c:pt>
                <c:pt idx="417">
                  <c:v>38.144574103685294</c:v>
                </c:pt>
                <c:pt idx="418">
                  <c:v>47.706093060969486</c:v>
                </c:pt>
                <c:pt idx="419">
                  <c:v>49.145801031852521</c:v>
                </c:pt>
                <c:pt idx="420">
                  <c:v>39.758155274563229</c:v>
                </c:pt>
                <c:pt idx="421">
                  <c:v>42.210414162838816</c:v>
                </c:pt>
                <c:pt idx="422">
                  <c:v>25.736446751485289</c:v>
                </c:pt>
                <c:pt idx="423">
                  <c:v>48.471706707842671</c:v>
                </c:pt>
                <c:pt idx="424">
                  <c:v>29.330173729296753</c:v>
                </c:pt>
                <c:pt idx="425">
                  <c:v>22.99578564131588</c:v>
                </c:pt>
                <c:pt idx="426">
                  <c:v>20.548021421169192</c:v>
                </c:pt>
                <c:pt idx="427">
                  <c:v>26.697049980110783</c:v>
                </c:pt>
                <c:pt idx="428">
                  <c:v>42.37131671262604</c:v>
                </c:pt>
                <c:pt idx="429">
                  <c:v>19.71980962860421</c:v>
                </c:pt>
                <c:pt idx="430">
                  <c:v>20.729213263188289</c:v>
                </c:pt>
                <c:pt idx="431">
                  <c:v>23.811086565761372</c:v>
                </c:pt>
                <c:pt idx="432">
                  <c:v>55.055752512518239</c:v>
                </c:pt>
                <c:pt idx="433">
                  <c:v>30.294338262464553</c:v>
                </c:pt>
                <c:pt idx="434">
                  <c:v>24.701359635253262</c:v>
                </c:pt>
                <c:pt idx="435">
                  <c:v>16.901747657838619</c:v>
                </c:pt>
                <c:pt idx="436">
                  <c:v>19.70916739601909</c:v>
                </c:pt>
                <c:pt idx="437">
                  <c:v>27.483106788267154</c:v>
                </c:pt>
                <c:pt idx="438">
                  <c:v>31.428429545422269</c:v>
                </c:pt>
                <c:pt idx="439">
                  <c:v>51.093199953880983</c:v>
                </c:pt>
                <c:pt idx="440">
                  <c:v>38.655661168308924</c:v>
                </c:pt>
                <c:pt idx="441">
                  <c:v>33.569433622239629</c:v>
                </c:pt>
                <c:pt idx="442">
                  <c:v>21.554908833447531</c:v>
                </c:pt>
                <c:pt idx="443">
                  <c:v>40.679547185201749</c:v>
                </c:pt>
                <c:pt idx="444">
                  <c:v>56.903651426450644</c:v>
                </c:pt>
                <c:pt idx="445">
                  <c:v>42.438711956996258</c:v>
                </c:pt>
                <c:pt idx="446">
                  <c:v>59.600979059522921</c:v>
                </c:pt>
                <c:pt idx="447">
                  <c:v>64.39307414814958</c:v>
                </c:pt>
                <c:pt idx="448">
                  <c:v>48.891184320057839</c:v>
                </c:pt>
                <c:pt idx="449">
                  <c:v>63.639224992815087</c:v>
                </c:pt>
                <c:pt idx="450">
                  <c:v>74.901959858832726</c:v>
                </c:pt>
                <c:pt idx="451">
                  <c:v>37.366375554462124</c:v>
                </c:pt>
                <c:pt idx="452">
                  <c:v>61.178605841300559</c:v>
                </c:pt>
                <c:pt idx="453">
                  <c:v>61.17724437801072</c:v>
                </c:pt>
                <c:pt idx="454">
                  <c:v>64.300206029075596</c:v>
                </c:pt>
                <c:pt idx="455">
                  <c:v>49.541429919521406</c:v>
                </c:pt>
                <c:pt idx="456">
                  <c:v>40.676361239791284</c:v>
                </c:pt>
                <c:pt idx="457">
                  <c:v>40.966314122116401</c:v>
                </c:pt>
                <c:pt idx="458">
                  <c:v>77.06217963769771</c:v>
                </c:pt>
                <c:pt idx="459">
                  <c:v>73.173700437772965</c:v>
                </c:pt>
                <c:pt idx="460">
                  <c:v>58.785264403786726</c:v>
                </c:pt>
                <c:pt idx="461">
                  <c:v>64.993256944756027</c:v>
                </c:pt>
                <c:pt idx="462">
                  <c:v>58.415408403055025</c:v>
                </c:pt>
                <c:pt idx="463">
                  <c:v>62.170349746474429</c:v>
                </c:pt>
                <c:pt idx="464">
                  <c:v>57.853981868508825</c:v>
                </c:pt>
                <c:pt idx="465">
                  <c:v>64.711386509590312</c:v>
                </c:pt>
                <c:pt idx="466">
                  <c:v>63.609513821290008</c:v>
                </c:pt>
                <c:pt idx="467">
                  <c:v>71.931397364119562</c:v>
                </c:pt>
                <c:pt idx="468">
                  <c:v>74.383504563850153</c:v>
                </c:pt>
                <c:pt idx="469">
                  <c:v>73.899863263986745</c:v>
                </c:pt>
                <c:pt idx="470">
                  <c:v>54.309413038406674</c:v>
                </c:pt>
                <c:pt idx="471">
                  <c:v>64.036013510911673</c:v>
                </c:pt>
                <c:pt idx="472">
                  <c:v>67.247984302130817</c:v>
                </c:pt>
                <c:pt idx="473">
                  <c:v>64.401774732050754</c:v>
                </c:pt>
                <c:pt idx="474">
                  <c:v>75.455397982746689</c:v>
                </c:pt>
                <c:pt idx="475">
                  <c:v>9.9196605030087017</c:v>
                </c:pt>
                <c:pt idx="476">
                  <c:v>16.538398108756105</c:v>
                </c:pt>
                <c:pt idx="477">
                  <c:v>24.710062734120587</c:v>
                </c:pt>
                <c:pt idx="478">
                  <c:v>5.1098952917313314</c:v>
                </c:pt>
                <c:pt idx="479">
                  <c:v>6.088574894004279</c:v>
                </c:pt>
                <c:pt idx="480">
                  <c:v>8.6291366150399682</c:v>
                </c:pt>
                <c:pt idx="481">
                  <c:v>7.5423469708917663</c:v>
                </c:pt>
                <c:pt idx="482">
                  <c:v>3.8333198149282963</c:v>
                </c:pt>
                <c:pt idx="483">
                  <c:v>87.851636742682189</c:v>
                </c:pt>
                <c:pt idx="484">
                  <c:v>88.555911730952289</c:v>
                </c:pt>
                <c:pt idx="485">
                  <c:v>69.594950914098547</c:v>
                </c:pt>
                <c:pt idx="486">
                  <c:v>30.71586650101634</c:v>
                </c:pt>
                <c:pt idx="487">
                  <c:v>47.229597432632545</c:v>
                </c:pt>
                <c:pt idx="488">
                  <c:v>29.602197803139529</c:v>
                </c:pt>
                <c:pt idx="489">
                  <c:v>68.832595164460457</c:v>
                </c:pt>
                <c:pt idx="490">
                  <c:v>66.752518105079218</c:v>
                </c:pt>
                <c:pt idx="491">
                  <c:v>34.052049495891374</c:v>
                </c:pt>
                <c:pt idx="492">
                  <c:v>12.185939945675926</c:v>
                </c:pt>
                <c:pt idx="493">
                  <c:v>13.166235940400197</c:v>
                </c:pt>
                <c:pt idx="494">
                  <c:v>52.64350694882917</c:v>
                </c:pt>
                <c:pt idx="495">
                  <c:v>52.676697449393387</c:v>
                </c:pt>
                <c:pt idx="496">
                  <c:v>75.145687969766215</c:v>
                </c:pt>
                <c:pt idx="497">
                  <c:v>77.187823536250278</c:v>
                </c:pt>
                <c:pt idx="498">
                  <c:v>84.971408111056675</c:v>
                </c:pt>
                <c:pt idx="499">
                  <c:v>26.558071527990091</c:v>
                </c:pt>
                <c:pt idx="500">
                  <c:v>15.737786704051988</c:v>
                </c:pt>
                <c:pt idx="501">
                  <c:v>11.270373577873031</c:v>
                </c:pt>
                <c:pt idx="502">
                  <c:v>22.576402950099286</c:v>
                </c:pt>
                <c:pt idx="503">
                  <c:v>22.120415431913226</c:v>
                </c:pt>
                <c:pt idx="504">
                  <c:v>26.224891826090442</c:v>
                </c:pt>
                <c:pt idx="505">
                  <c:v>10.372583103910809</c:v>
                </c:pt>
                <c:pt idx="506">
                  <c:v>23.609498828965116</c:v>
                </c:pt>
                <c:pt idx="507">
                  <c:v>9.4559962867290821</c:v>
                </c:pt>
                <c:pt idx="508">
                  <c:v>24.445882830698313</c:v>
                </c:pt>
                <c:pt idx="509">
                  <c:v>33.565719270915395</c:v>
                </c:pt>
                <c:pt idx="510">
                  <c:v>5.9665442171306227</c:v>
                </c:pt>
                <c:pt idx="511">
                  <c:v>21.756214440540603</c:v>
                </c:pt>
                <c:pt idx="512">
                  <c:v>47.679901644106963</c:v>
                </c:pt>
                <c:pt idx="513">
                  <c:v>13.40692996269741</c:v>
                </c:pt>
                <c:pt idx="514">
                  <c:v>13.09870031307714</c:v>
                </c:pt>
                <c:pt idx="515">
                  <c:v>11.279618913285256</c:v>
                </c:pt>
                <c:pt idx="516">
                  <c:v>16.687065793228935</c:v>
                </c:pt>
                <c:pt idx="517">
                  <c:v>42.222533309160326</c:v>
                </c:pt>
                <c:pt idx="518">
                  <c:v>30.085236599168503</c:v>
                </c:pt>
                <c:pt idx="519">
                  <c:v>37.077118237108813</c:v>
                </c:pt>
                <c:pt idx="520">
                  <c:v>10.859225489525274</c:v>
                </c:pt>
                <c:pt idx="521">
                  <c:v>7.4764827152855924</c:v>
                </c:pt>
                <c:pt idx="522">
                  <c:v>12.404869608804654</c:v>
                </c:pt>
                <c:pt idx="523">
                  <c:v>3.3169930488741781</c:v>
                </c:pt>
                <c:pt idx="524">
                  <c:v>5.3077255235776475</c:v>
                </c:pt>
                <c:pt idx="525">
                  <c:v>1.468761330155324</c:v>
                </c:pt>
                <c:pt idx="526">
                  <c:v>5.9056636337312911</c:v>
                </c:pt>
                <c:pt idx="527">
                  <c:v>8.2914171686051485</c:v>
                </c:pt>
                <c:pt idx="528">
                  <c:v>3.9436081221447412</c:v>
                </c:pt>
                <c:pt idx="529">
                  <c:v>1.9966567548532164</c:v>
                </c:pt>
                <c:pt idx="530">
                  <c:v>8.4522889375895538</c:v>
                </c:pt>
                <c:pt idx="531">
                  <c:v>2.2557908559311053</c:v>
                </c:pt>
                <c:pt idx="532">
                  <c:v>5.9489423667752455</c:v>
                </c:pt>
                <c:pt idx="533">
                  <c:v>2.9098053590364477</c:v>
                </c:pt>
                <c:pt idx="534">
                  <c:v>56.181684572353987</c:v>
                </c:pt>
                <c:pt idx="535">
                  <c:v>16.093139138340785</c:v>
                </c:pt>
                <c:pt idx="536">
                  <c:v>18.859675080379276</c:v>
                </c:pt>
                <c:pt idx="537">
                  <c:v>49.470576114608818</c:v>
                </c:pt>
                <c:pt idx="538">
                  <c:v>9.6499706582518563</c:v>
                </c:pt>
                <c:pt idx="539">
                  <c:v>9.8845826785835094</c:v>
                </c:pt>
                <c:pt idx="540">
                  <c:v>14.247752449926647</c:v>
                </c:pt>
                <c:pt idx="541">
                  <c:v>6.7409161993289475</c:v>
                </c:pt>
                <c:pt idx="542">
                  <c:v>6.6774520383683775</c:v>
                </c:pt>
                <c:pt idx="543">
                  <c:v>10.639130299809516</c:v>
                </c:pt>
                <c:pt idx="544">
                  <c:v>12.498447444372493</c:v>
                </c:pt>
                <c:pt idx="545">
                  <c:v>26.45163069578367</c:v>
                </c:pt>
                <c:pt idx="546">
                  <c:v>2.8047243559715231</c:v>
                </c:pt>
                <c:pt idx="547">
                  <c:v>8.2052230089379457</c:v>
                </c:pt>
                <c:pt idx="548">
                  <c:v>4.2730804056013829</c:v>
                </c:pt>
                <c:pt idx="549">
                  <c:v>5.1040187273204003</c:v>
                </c:pt>
                <c:pt idx="550">
                  <c:v>4.5619228363975655</c:v>
                </c:pt>
                <c:pt idx="551">
                  <c:v>7.8616714469759659</c:v>
                </c:pt>
                <c:pt idx="552">
                  <c:v>2.9522721327376167</c:v>
                </c:pt>
                <c:pt idx="553">
                  <c:v>6.4990975895852969</c:v>
                </c:pt>
                <c:pt idx="554">
                  <c:v>9.0490134991335189</c:v>
                </c:pt>
                <c:pt idx="555">
                  <c:v>10.824066961882592</c:v>
                </c:pt>
                <c:pt idx="556">
                  <c:v>3.4672320875179481</c:v>
                </c:pt>
                <c:pt idx="557">
                  <c:v>5.0458930099668517</c:v>
                </c:pt>
                <c:pt idx="558">
                  <c:v>12.797468312160778</c:v>
                </c:pt>
                <c:pt idx="559">
                  <c:v>5.5242784796961386</c:v>
                </c:pt>
                <c:pt idx="560">
                  <c:v>10.535920973042762</c:v>
                </c:pt>
                <c:pt idx="561">
                  <c:v>4.0942446981333172</c:v>
                </c:pt>
                <c:pt idx="562">
                  <c:v>13.010136220649773</c:v>
                </c:pt>
                <c:pt idx="563">
                  <c:v>3.0678281404540741</c:v>
                </c:pt>
                <c:pt idx="564">
                  <c:v>3.57556528176515</c:v>
                </c:pt>
                <c:pt idx="565">
                  <c:v>8.936269123258219</c:v>
                </c:pt>
                <c:pt idx="566">
                  <c:v>6.3302402782385965</c:v>
                </c:pt>
                <c:pt idx="567">
                  <c:v>7.8732000718218753</c:v>
                </c:pt>
                <c:pt idx="568">
                  <c:v>6.4270438046685925</c:v>
                </c:pt>
                <c:pt idx="569">
                  <c:v>1.6142978420263101</c:v>
                </c:pt>
                <c:pt idx="570">
                  <c:v>3.9524243145503037</c:v>
                </c:pt>
                <c:pt idx="571">
                  <c:v>1.8251942946777358</c:v>
                </c:pt>
                <c:pt idx="572">
                  <c:v>1.6421271146946601</c:v>
                </c:pt>
                <c:pt idx="573">
                  <c:v>3.5489505753176451</c:v>
                </c:pt>
                <c:pt idx="574">
                  <c:v>0.72493903399362802</c:v>
                </c:pt>
                <c:pt idx="575">
                  <c:v>3.9828833478201662</c:v>
                </c:pt>
                <c:pt idx="576">
                  <c:v>0.59402393776752049</c:v>
                </c:pt>
                <c:pt idx="577">
                  <c:v>0.93600854843404935</c:v>
                </c:pt>
                <c:pt idx="578">
                  <c:v>0.65278303941758631</c:v>
                </c:pt>
                <c:pt idx="579">
                  <c:v>4.2841666826076814</c:v>
                </c:pt>
                <c:pt idx="580">
                  <c:v>2.4140169230087745</c:v>
                </c:pt>
                <c:pt idx="581">
                  <c:v>0.58419392649815283</c:v>
                </c:pt>
                <c:pt idx="582">
                  <c:v>0.60148400045307482</c:v>
                </c:pt>
                <c:pt idx="583">
                  <c:v>5.6395399816662239</c:v>
                </c:pt>
                <c:pt idx="584">
                  <c:v>6.2756212846572534</c:v>
                </c:pt>
                <c:pt idx="585">
                  <c:v>2.1497416493412191</c:v>
                </c:pt>
                <c:pt idx="586">
                  <c:v>3.0011522058085176</c:v>
                </c:pt>
                <c:pt idx="587">
                  <c:v>1.6311483634956641</c:v>
                </c:pt>
                <c:pt idx="588">
                  <c:v>4.2717741558372824</c:v>
                </c:pt>
                <c:pt idx="589">
                  <c:v>15.462221361842508</c:v>
                </c:pt>
                <c:pt idx="590">
                  <c:v>12.000074663453093</c:v>
                </c:pt>
                <c:pt idx="591">
                  <c:v>13.507171790940685</c:v>
                </c:pt>
                <c:pt idx="592">
                  <c:v>15.383699378682465</c:v>
                </c:pt>
                <c:pt idx="593">
                  <c:v>21.910955251726275</c:v>
                </c:pt>
                <c:pt idx="594">
                  <c:v>12.38992438653842</c:v>
                </c:pt>
                <c:pt idx="595">
                  <c:v>15.254094086019528</c:v>
                </c:pt>
                <c:pt idx="596">
                  <c:v>5.4528156890501975</c:v>
                </c:pt>
                <c:pt idx="597">
                  <c:v>10.324511785564688</c:v>
                </c:pt>
                <c:pt idx="598">
                  <c:v>10.728305067010728</c:v>
                </c:pt>
                <c:pt idx="599">
                  <c:v>6.4518639317094024</c:v>
                </c:pt>
                <c:pt idx="600">
                  <c:v>5.0848870434658755</c:v>
                </c:pt>
                <c:pt idx="601">
                  <c:v>7.3973468149316712</c:v>
                </c:pt>
                <c:pt idx="602">
                  <c:v>11.699294459765806</c:v>
                </c:pt>
                <c:pt idx="603">
                  <c:v>2.7096632413550212</c:v>
                </c:pt>
                <c:pt idx="604">
                  <c:v>2.968614857493741</c:v>
                </c:pt>
                <c:pt idx="605">
                  <c:v>20.369158979172621</c:v>
                </c:pt>
                <c:pt idx="606">
                  <c:v>22.49325349588873</c:v>
                </c:pt>
                <c:pt idx="607">
                  <c:v>20.261659922076756</c:v>
                </c:pt>
                <c:pt idx="608">
                  <c:v>23.661618178706973</c:v>
                </c:pt>
                <c:pt idx="609">
                  <c:v>23.722401785062829</c:v>
                </c:pt>
                <c:pt idx="610">
                  <c:v>30.705560679365014</c:v>
                </c:pt>
                <c:pt idx="611">
                  <c:v>21.026830459475224</c:v>
                </c:pt>
                <c:pt idx="612">
                  <c:v>30.263466274145099</c:v>
                </c:pt>
                <c:pt idx="613">
                  <c:v>13.134704820418246</c:v>
                </c:pt>
                <c:pt idx="614">
                  <c:v>11.557902197809991</c:v>
                </c:pt>
                <c:pt idx="615">
                  <c:v>23.443166256532489</c:v>
                </c:pt>
                <c:pt idx="616">
                  <c:v>12.157443698361391</c:v>
                </c:pt>
                <c:pt idx="617">
                  <c:v>14.553686847526411</c:v>
                </c:pt>
                <c:pt idx="618">
                  <c:v>22.384058785233275</c:v>
                </c:pt>
                <c:pt idx="619">
                  <c:v>18.832298104409748</c:v>
                </c:pt>
                <c:pt idx="620">
                  <c:v>15.68829133117414</c:v>
                </c:pt>
                <c:pt idx="621">
                  <c:v>14.549268711171793</c:v>
                </c:pt>
                <c:pt idx="622">
                  <c:v>21.267163398553866</c:v>
                </c:pt>
                <c:pt idx="623">
                  <c:v>17.472403350810627</c:v>
                </c:pt>
                <c:pt idx="624">
                  <c:v>35.9230979857292</c:v>
                </c:pt>
                <c:pt idx="625">
                  <c:v>20.534266547627603</c:v>
                </c:pt>
                <c:pt idx="626">
                  <c:v>26.47831174305843</c:v>
                </c:pt>
                <c:pt idx="627">
                  <c:v>34.311965665141528</c:v>
                </c:pt>
                <c:pt idx="628">
                  <c:v>31.363840134770086</c:v>
                </c:pt>
                <c:pt idx="629">
                  <c:v>34.907706461621373</c:v>
                </c:pt>
                <c:pt idx="630">
                  <c:v>20.060166463739314</c:v>
                </c:pt>
                <c:pt idx="631">
                  <c:v>8.8418204482784919</c:v>
                </c:pt>
                <c:pt idx="632">
                  <c:v>25.478246462070814</c:v>
                </c:pt>
                <c:pt idx="633">
                  <c:v>25.533429051654917</c:v>
                </c:pt>
                <c:pt idx="634">
                  <c:v>36.599246210949481</c:v>
                </c:pt>
                <c:pt idx="635">
                  <c:v>55.496092080366886</c:v>
                </c:pt>
                <c:pt idx="636">
                  <c:v>39.062459587760344</c:v>
                </c:pt>
                <c:pt idx="637">
                  <c:v>31.050530744701089</c:v>
                </c:pt>
                <c:pt idx="638">
                  <c:v>31.031205628223535</c:v>
                </c:pt>
                <c:pt idx="639">
                  <c:v>23.089319893153203</c:v>
                </c:pt>
                <c:pt idx="640">
                  <c:v>52.433604829651898</c:v>
                </c:pt>
                <c:pt idx="641">
                  <c:v>28.793989308315027</c:v>
                </c:pt>
                <c:pt idx="642">
                  <c:v>20.574019714242198</c:v>
                </c:pt>
                <c:pt idx="643">
                  <c:v>35.076806431523494</c:v>
                </c:pt>
                <c:pt idx="644">
                  <c:v>18.953958236239664</c:v>
                </c:pt>
                <c:pt idx="645">
                  <c:v>8.9499813676482098</c:v>
                </c:pt>
                <c:pt idx="646">
                  <c:v>29.363947042799499</c:v>
                </c:pt>
                <c:pt idx="647">
                  <c:v>13.459522830698536</c:v>
                </c:pt>
                <c:pt idx="648">
                  <c:v>37.205793116021979</c:v>
                </c:pt>
                <c:pt idx="649">
                  <c:v>21.886531655108989</c:v>
                </c:pt>
                <c:pt idx="650">
                  <c:v>36.614293899331344</c:v>
                </c:pt>
                <c:pt idx="651">
                  <c:v>24.317230536986802</c:v>
                </c:pt>
                <c:pt idx="652">
                  <c:v>50.663986279770249</c:v>
                </c:pt>
                <c:pt idx="653">
                  <c:v>20.170297538302574</c:v>
                </c:pt>
                <c:pt idx="654">
                  <c:v>27.885106428395126</c:v>
                </c:pt>
                <c:pt idx="655">
                  <c:v>18.514239721010629</c:v>
                </c:pt>
                <c:pt idx="656">
                  <c:v>26.122826980298836</c:v>
                </c:pt>
                <c:pt idx="657">
                  <c:v>36.466662668659993</c:v>
                </c:pt>
                <c:pt idx="658">
                  <c:v>22.556501079707889</c:v>
                </c:pt>
                <c:pt idx="659">
                  <c:v>50.199044471549044</c:v>
                </c:pt>
                <c:pt idx="660">
                  <c:v>36.270372254236811</c:v>
                </c:pt>
                <c:pt idx="661">
                  <c:v>33.335043572015735</c:v>
                </c:pt>
                <c:pt idx="662">
                  <c:v>54.248886248813783</c:v>
                </c:pt>
                <c:pt idx="663">
                  <c:v>39.158413550172881</c:v>
                </c:pt>
                <c:pt idx="664">
                  <c:v>40.238994539481688</c:v>
                </c:pt>
                <c:pt idx="665">
                  <c:v>43.063890086010204</c:v>
                </c:pt>
                <c:pt idx="666">
                  <c:v>55.371279658773794</c:v>
                </c:pt>
                <c:pt idx="667">
                  <c:v>39.593926161540544</c:v>
                </c:pt>
                <c:pt idx="668">
                  <c:v>43.09991209476113</c:v>
                </c:pt>
                <c:pt idx="669">
                  <c:v>45.043251039607519</c:v>
                </c:pt>
                <c:pt idx="670">
                  <c:v>32.625788244868225</c:v>
                </c:pt>
                <c:pt idx="671">
                  <c:v>47.285300438197368</c:v>
                </c:pt>
                <c:pt idx="672">
                  <c:v>41.119145572109566</c:v>
                </c:pt>
                <c:pt idx="673">
                  <c:v>41.052941938243094</c:v>
                </c:pt>
                <c:pt idx="674">
                  <c:v>38.164007050272907</c:v>
                </c:pt>
                <c:pt idx="675">
                  <c:v>48.199963853701988</c:v>
                </c:pt>
                <c:pt idx="676">
                  <c:v>63.525684915070229</c:v>
                </c:pt>
                <c:pt idx="677">
                  <c:v>11.1491506820292</c:v>
                </c:pt>
                <c:pt idx="678">
                  <c:v>9.0148806192720254</c:v>
                </c:pt>
                <c:pt idx="679">
                  <c:v>11.500909138008979</c:v>
                </c:pt>
                <c:pt idx="680">
                  <c:v>9.6949749620437498</c:v>
                </c:pt>
                <c:pt idx="681">
                  <c:v>14.950655735094402</c:v>
                </c:pt>
                <c:pt idx="682">
                  <c:v>13.783087360461151</c:v>
                </c:pt>
                <c:pt idx="683">
                  <c:v>18.847085212482895</c:v>
                </c:pt>
                <c:pt idx="684">
                  <c:v>29.200379057463849</c:v>
                </c:pt>
                <c:pt idx="685">
                  <c:v>18.458112683051791</c:v>
                </c:pt>
                <c:pt idx="686">
                  <c:v>27.387648119481721</c:v>
                </c:pt>
                <c:pt idx="687">
                  <c:v>23.547581223913113</c:v>
                </c:pt>
                <c:pt idx="688">
                  <c:v>15.507347784288323</c:v>
                </c:pt>
                <c:pt idx="689">
                  <c:v>24.197733585505269</c:v>
                </c:pt>
                <c:pt idx="690">
                  <c:v>20.002684476033089</c:v>
                </c:pt>
                <c:pt idx="691">
                  <c:v>22.715235773938527</c:v>
                </c:pt>
                <c:pt idx="692">
                  <c:v>32.23714379279324</c:v>
                </c:pt>
                <c:pt idx="693">
                  <c:v>24.87563575524063</c:v>
                </c:pt>
                <c:pt idx="694">
                  <c:v>30.256564273615886</c:v>
                </c:pt>
                <c:pt idx="695">
                  <c:v>14.457985710635279</c:v>
                </c:pt>
                <c:pt idx="696">
                  <c:v>16.167087504465588</c:v>
                </c:pt>
                <c:pt idx="697">
                  <c:v>26.480486423810326</c:v>
                </c:pt>
                <c:pt idx="698">
                  <c:v>8.2265496052358635</c:v>
                </c:pt>
                <c:pt idx="699">
                  <c:v>2.8347984908252628</c:v>
                </c:pt>
                <c:pt idx="700">
                  <c:v>19.272061550169923</c:v>
                </c:pt>
                <c:pt idx="701">
                  <c:v>5.1997119401772727</c:v>
                </c:pt>
                <c:pt idx="702">
                  <c:v>5.9509501333406414</c:v>
                </c:pt>
                <c:pt idx="703">
                  <c:v>29.409121032261829</c:v>
                </c:pt>
                <c:pt idx="704">
                  <c:v>42.003801249215449</c:v>
                </c:pt>
                <c:pt idx="705">
                  <c:v>23.442350993602826</c:v>
                </c:pt>
                <c:pt idx="706">
                  <c:v>14.872544632317124</c:v>
                </c:pt>
                <c:pt idx="707">
                  <c:v>22.105361433536277</c:v>
                </c:pt>
                <c:pt idx="708">
                  <c:v>6.3822703279665856</c:v>
                </c:pt>
                <c:pt idx="709">
                  <c:v>29.220397765564002</c:v>
                </c:pt>
                <c:pt idx="710">
                  <c:v>12.046485855443965</c:v>
                </c:pt>
                <c:pt idx="711">
                  <c:v>29.534033116034724</c:v>
                </c:pt>
                <c:pt idx="712">
                  <c:v>18.973366083700689</c:v>
                </c:pt>
                <c:pt idx="713">
                  <c:v>22.636755947236228</c:v>
                </c:pt>
                <c:pt idx="714">
                  <c:v>36.85396582676254</c:v>
                </c:pt>
                <c:pt idx="715">
                  <c:v>8.5428570718322661</c:v>
                </c:pt>
                <c:pt idx="716">
                  <c:v>10.49360113630558</c:v>
                </c:pt>
                <c:pt idx="717">
                  <c:v>5.2760003014222194</c:v>
                </c:pt>
                <c:pt idx="718">
                  <c:v>15.017005176382296</c:v>
                </c:pt>
                <c:pt idx="719">
                  <c:v>38.922597422530032</c:v>
                </c:pt>
                <c:pt idx="720">
                  <c:v>22.234439890159607</c:v>
                </c:pt>
                <c:pt idx="721">
                  <c:v>19.236752374052287</c:v>
                </c:pt>
                <c:pt idx="722">
                  <c:v>3.9261443051124689</c:v>
                </c:pt>
                <c:pt idx="723">
                  <c:v>2.1307806190494141</c:v>
                </c:pt>
                <c:pt idx="724">
                  <c:v>0.97061272241375163</c:v>
                </c:pt>
                <c:pt idx="725">
                  <c:v>3.7084313500386692</c:v>
                </c:pt>
                <c:pt idx="726">
                  <c:v>3.0020141835708967</c:v>
                </c:pt>
                <c:pt idx="727">
                  <c:v>3.4255714455758888</c:v>
                </c:pt>
                <c:pt idx="728">
                  <c:v>2.6736109606416196</c:v>
                </c:pt>
                <c:pt idx="729">
                  <c:v>1.9245820969040244</c:v>
                </c:pt>
                <c:pt idx="730">
                  <c:v>2.6245274594774872</c:v>
                </c:pt>
                <c:pt idx="731">
                  <c:v>3.8397228612550038</c:v>
                </c:pt>
                <c:pt idx="732">
                  <c:v>7.3739977557617937</c:v>
                </c:pt>
                <c:pt idx="733">
                  <c:v>29.025153449374923</c:v>
                </c:pt>
                <c:pt idx="734">
                  <c:v>3.1086151670080002</c:v>
                </c:pt>
                <c:pt idx="735">
                  <c:v>4.7462960442737465</c:v>
                </c:pt>
                <c:pt idx="736">
                  <c:v>8.1252087779000259</c:v>
                </c:pt>
                <c:pt idx="737">
                  <c:v>0.55283666828462596</c:v>
                </c:pt>
                <c:pt idx="738">
                  <c:v>2.6815484970239387</c:v>
                </c:pt>
                <c:pt idx="739">
                  <c:v>6.4218464280589371</c:v>
                </c:pt>
                <c:pt idx="740">
                  <c:v>5.8996109115176107</c:v>
                </c:pt>
                <c:pt idx="741">
                  <c:v>8.0920028576674294</c:v>
                </c:pt>
                <c:pt idx="742">
                  <c:v>4.8937445530904355</c:v>
                </c:pt>
                <c:pt idx="743">
                  <c:v>4.3643444149223694</c:v>
                </c:pt>
                <c:pt idx="744">
                  <c:v>7.9246846289252195</c:v>
                </c:pt>
                <c:pt idx="745">
                  <c:v>7.7369959134550044</c:v>
                </c:pt>
                <c:pt idx="746">
                  <c:v>0</c:v>
                </c:pt>
                <c:pt idx="747">
                  <c:v>0</c:v>
                </c:pt>
                <c:pt idx="748">
                  <c:v>22.313473559602805</c:v>
                </c:pt>
                <c:pt idx="749">
                  <c:v>12.484035988991996</c:v>
                </c:pt>
                <c:pt idx="750">
                  <c:v>14.698951785357762</c:v>
                </c:pt>
                <c:pt idx="751">
                  <c:v>13.480897336387052</c:v>
                </c:pt>
                <c:pt idx="752">
                  <c:v>13.897814962185485</c:v>
                </c:pt>
                <c:pt idx="753">
                  <c:v>25.071717918368183</c:v>
                </c:pt>
                <c:pt idx="754">
                  <c:v>12.987192220153739</c:v>
                </c:pt>
                <c:pt idx="755">
                  <c:v>0</c:v>
                </c:pt>
                <c:pt idx="756">
                  <c:v>7.6691792541192765</c:v>
                </c:pt>
                <c:pt idx="757">
                  <c:v>9.633720702520046</c:v>
                </c:pt>
                <c:pt idx="758">
                  <c:v>7.7223314052114373</c:v>
                </c:pt>
                <c:pt idx="759">
                  <c:v>8.080185743530933</c:v>
                </c:pt>
                <c:pt idx="760">
                  <c:v>1.6843078601770161</c:v>
                </c:pt>
                <c:pt idx="761">
                  <c:v>3.866467441960896</c:v>
                </c:pt>
                <c:pt idx="762">
                  <c:v>4.54261204908883</c:v>
                </c:pt>
                <c:pt idx="763">
                  <c:v>2.9219883452659432</c:v>
                </c:pt>
                <c:pt idx="764">
                  <c:v>5.5291891213776969</c:v>
                </c:pt>
                <c:pt idx="765">
                  <c:v>0</c:v>
                </c:pt>
                <c:pt idx="766">
                  <c:v>3.2686329115224129</c:v>
                </c:pt>
                <c:pt idx="767">
                  <c:v>0.83073753571799558</c:v>
                </c:pt>
                <c:pt idx="768">
                  <c:v>5.1558208998673365</c:v>
                </c:pt>
                <c:pt idx="769">
                  <c:v>1.4358735877636029</c:v>
                </c:pt>
                <c:pt idx="770">
                  <c:v>0.72493115789075968</c:v>
                </c:pt>
                <c:pt idx="771">
                  <c:v>2.3631415627859012</c:v>
                </c:pt>
                <c:pt idx="772">
                  <c:v>4.2227629766589647</c:v>
                </c:pt>
                <c:pt idx="773">
                  <c:v>1.8147955065713621</c:v>
                </c:pt>
                <c:pt idx="774">
                  <c:v>2.4952926730994993</c:v>
                </c:pt>
                <c:pt idx="775">
                  <c:v>2.8752733291314967</c:v>
                </c:pt>
                <c:pt idx="776">
                  <c:v>1.4967258721042176</c:v>
                </c:pt>
                <c:pt idx="777">
                  <c:v>10.974280512705024</c:v>
                </c:pt>
                <c:pt idx="778">
                  <c:v>6.8638956563067808</c:v>
                </c:pt>
                <c:pt idx="779">
                  <c:v>9.4283234713744939</c:v>
                </c:pt>
                <c:pt idx="780">
                  <c:v>13.278548976459463</c:v>
                </c:pt>
                <c:pt idx="781">
                  <c:v>21.03882671222253</c:v>
                </c:pt>
                <c:pt idx="782">
                  <c:v>21.607115196226179</c:v>
                </c:pt>
                <c:pt idx="783">
                  <c:v>27.69972011283469</c:v>
                </c:pt>
                <c:pt idx="784">
                  <c:v>14.79200940263096</c:v>
                </c:pt>
                <c:pt idx="785">
                  <c:v>15.451371818982429</c:v>
                </c:pt>
                <c:pt idx="786">
                  <c:v>19.469495388536981</c:v>
                </c:pt>
                <c:pt idx="787">
                  <c:v>27.475315688368049</c:v>
                </c:pt>
                <c:pt idx="788">
                  <c:v>13.716596286402288</c:v>
                </c:pt>
                <c:pt idx="789">
                  <c:v>31.142682879138917</c:v>
                </c:pt>
                <c:pt idx="790">
                  <c:v>19.761267922344366</c:v>
                </c:pt>
                <c:pt idx="791">
                  <c:v>20.709149705128539</c:v>
                </c:pt>
                <c:pt idx="792">
                  <c:v>4.1298456391705045</c:v>
                </c:pt>
                <c:pt idx="793">
                  <c:v>2.5539415184062002</c:v>
                </c:pt>
                <c:pt idx="794">
                  <c:v>12.69914313870307</c:v>
                </c:pt>
                <c:pt idx="795">
                  <c:v>7.9652687063057135</c:v>
                </c:pt>
                <c:pt idx="796">
                  <c:v>4.1876315977902445</c:v>
                </c:pt>
                <c:pt idx="797">
                  <c:v>10.917881932379508</c:v>
                </c:pt>
                <c:pt idx="798">
                  <c:v>8.75889799246481</c:v>
                </c:pt>
                <c:pt idx="799">
                  <c:v>2.0490283197045787</c:v>
                </c:pt>
                <c:pt idx="800">
                  <c:v>15.324517161450999</c:v>
                </c:pt>
                <c:pt idx="801">
                  <c:v>23.391710631326703</c:v>
                </c:pt>
                <c:pt idx="802">
                  <c:v>1.3537043766775458</c:v>
                </c:pt>
                <c:pt idx="803">
                  <c:v>2.0914951863510667</c:v>
                </c:pt>
                <c:pt idx="804">
                  <c:v>4.6035776128657835</c:v>
                </c:pt>
              </c:numCache>
            </c:numRef>
          </c:xVal>
          <c:yVal>
            <c:numRef>
              <c:f>fig1!$G$1439:$G$2243</c:f>
              <c:numCache>
                <c:formatCode>0.00</c:formatCode>
                <c:ptCount val="805"/>
                <c:pt idx="0">
                  <c:v>-22.452790990620429</c:v>
                </c:pt>
                <c:pt idx="1">
                  <c:v>5.3475786018175349</c:v>
                </c:pt>
                <c:pt idx="2">
                  <c:v>-9.4199392645350528</c:v>
                </c:pt>
                <c:pt idx="3">
                  <c:v>-3.1295136936197467</c:v>
                </c:pt>
                <c:pt idx="4">
                  <c:v>-9.505679218768126</c:v>
                </c:pt>
                <c:pt idx="5">
                  <c:v>-6.3713222431435419</c:v>
                </c:pt>
                <c:pt idx="6">
                  <c:v>101.80269394728614</c:v>
                </c:pt>
                <c:pt idx="7">
                  <c:v>51.720567716078413</c:v>
                </c:pt>
                <c:pt idx="8">
                  <c:v>350.2418138258933</c:v>
                </c:pt>
                <c:pt idx="9">
                  <c:v>175.524611237302</c:v>
                </c:pt>
                <c:pt idx="10">
                  <c:v>11.190509334462822</c:v>
                </c:pt>
                <c:pt idx="11">
                  <c:v>16.412566628109303</c:v>
                </c:pt>
                <c:pt idx="12">
                  <c:v>52.888843375718999</c:v>
                </c:pt>
                <c:pt idx="13">
                  <c:v>232.08367301825078</c:v>
                </c:pt>
                <c:pt idx="14">
                  <c:v>15.097122425210268</c:v>
                </c:pt>
                <c:pt idx="15">
                  <c:v>-8.3643801059090208</c:v>
                </c:pt>
                <c:pt idx="16">
                  <c:v>-3.5702749325403453</c:v>
                </c:pt>
                <c:pt idx="17">
                  <c:v>-4.1365558528665245</c:v>
                </c:pt>
                <c:pt idx="18">
                  <c:v>-4.691475305130802</c:v>
                </c:pt>
                <c:pt idx="19">
                  <c:v>-5.4043758224390945</c:v>
                </c:pt>
                <c:pt idx="20">
                  <c:v>-4.5475459700741485</c:v>
                </c:pt>
                <c:pt idx="21">
                  <c:v>-4.0981436039768893</c:v>
                </c:pt>
                <c:pt idx="22">
                  <c:v>-4.7093433718099993</c:v>
                </c:pt>
                <c:pt idx="23">
                  <c:v>-15.099958352470363</c:v>
                </c:pt>
                <c:pt idx="24">
                  <c:v>7.6704710816878814</c:v>
                </c:pt>
                <c:pt idx="25">
                  <c:v>-7.1631962915751952</c:v>
                </c:pt>
                <c:pt idx="26">
                  <c:v>-10.26925535519425</c:v>
                </c:pt>
                <c:pt idx="27">
                  <c:v>-28.665401532545506</c:v>
                </c:pt>
                <c:pt idx="28">
                  <c:v>-10.215401495742837</c:v>
                </c:pt>
                <c:pt idx="29">
                  <c:v>-25.83347801486779</c:v>
                </c:pt>
                <c:pt idx="30">
                  <c:v>34.483133951588812</c:v>
                </c:pt>
                <c:pt idx="31">
                  <c:v>-9.2640285912477989</c:v>
                </c:pt>
                <c:pt idx="32">
                  <c:v>11.532224108864858</c:v>
                </c:pt>
                <c:pt idx="33">
                  <c:v>-3.3026942916760502</c:v>
                </c:pt>
                <c:pt idx="34">
                  <c:v>1.0818778483431164</c:v>
                </c:pt>
                <c:pt idx="35">
                  <c:v>-16.169942451271439</c:v>
                </c:pt>
                <c:pt idx="36">
                  <c:v>-11.896293769940469</c:v>
                </c:pt>
                <c:pt idx="37">
                  <c:v>-26.935651059513916</c:v>
                </c:pt>
                <c:pt idx="38">
                  <c:v>-16.292422676770766</c:v>
                </c:pt>
                <c:pt idx="39">
                  <c:v>-14.044756703125357</c:v>
                </c:pt>
                <c:pt idx="40">
                  <c:v>-17.004591464491195</c:v>
                </c:pt>
                <c:pt idx="41">
                  <c:v>-21.783199381065817</c:v>
                </c:pt>
                <c:pt idx="42">
                  <c:v>-28.212792656829194</c:v>
                </c:pt>
                <c:pt idx="43">
                  <c:v>-7.5185789398134668</c:v>
                </c:pt>
                <c:pt idx="44">
                  <c:v>-0.40380187127701755</c:v>
                </c:pt>
                <c:pt idx="45">
                  <c:v>-3.6105980351744758</c:v>
                </c:pt>
                <c:pt idx="46">
                  <c:v>4.1678269621504827</c:v>
                </c:pt>
                <c:pt idx="47">
                  <c:v>-3.8922471124729068</c:v>
                </c:pt>
                <c:pt idx="48">
                  <c:v>-1.3754873971093879</c:v>
                </c:pt>
                <c:pt idx="49">
                  <c:v>-3.0427659311337827</c:v>
                </c:pt>
                <c:pt idx="50">
                  <c:v>-13.842839001688704</c:v>
                </c:pt>
                <c:pt idx="51">
                  <c:v>-13.561045247667504</c:v>
                </c:pt>
                <c:pt idx="52">
                  <c:v>-13.884849711484756</c:v>
                </c:pt>
                <c:pt idx="53">
                  <c:v>-18.166483702853771</c:v>
                </c:pt>
                <c:pt idx="54">
                  <c:v>-4.1250534614479371</c:v>
                </c:pt>
                <c:pt idx="55">
                  <c:v>-5.4492662396456524</c:v>
                </c:pt>
                <c:pt idx="56">
                  <c:v>-3.4480902581147692</c:v>
                </c:pt>
                <c:pt idx="57">
                  <c:v>-3.1011216285941612</c:v>
                </c:pt>
                <c:pt idx="58">
                  <c:v>-21.225972909657713</c:v>
                </c:pt>
                <c:pt idx="59">
                  <c:v>3.259634603531385</c:v>
                </c:pt>
                <c:pt idx="60">
                  <c:v>2.0208455334208972</c:v>
                </c:pt>
                <c:pt idx="61">
                  <c:v>29.308801090253731</c:v>
                </c:pt>
                <c:pt idx="62">
                  <c:v>15.286420731239749</c:v>
                </c:pt>
                <c:pt idx="63">
                  <c:v>-10.69575087013637</c:v>
                </c:pt>
                <c:pt idx="64">
                  <c:v>3.1350205926754202</c:v>
                </c:pt>
                <c:pt idx="65">
                  <c:v>-13.571112101678318</c:v>
                </c:pt>
                <c:pt idx="66">
                  <c:v>-0.19636038757184907</c:v>
                </c:pt>
                <c:pt idx="67">
                  <c:v>-2.5394161363594634</c:v>
                </c:pt>
                <c:pt idx="68">
                  <c:v>-6.3635439614050036</c:v>
                </c:pt>
                <c:pt idx="69">
                  <c:v>-7.1906935784324375</c:v>
                </c:pt>
                <c:pt idx="70">
                  <c:v>-7.0374844454893575</c:v>
                </c:pt>
                <c:pt idx="71">
                  <c:v>-9.0317708711320979</c:v>
                </c:pt>
                <c:pt idx="72">
                  <c:v>-8.3642933281613967</c:v>
                </c:pt>
                <c:pt idx="73">
                  <c:v>-8.7293390548837877</c:v>
                </c:pt>
                <c:pt idx="74">
                  <c:v>-6.5189601085550759</c:v>
                </c:pt>
                <c:pt idx="75">
                  <c:v>-9.1243535351202372</c:v>
                </c:pt>
                <c:pt idx="76">
                  <c:v>0.45725554877659785</c:v>
                </c:pt>
                <c:pt idx="77">
                  <c:v>9.6285873292682567</c:v>
                </c:pt>
                <c:pt idx="78">
                  <c:v>-9.8009158269130996</c:v>
                </c:pt>
                <c:pt idx="79">
                  <c:v>-19.513202498240034</c:v>
                </c:pt>
                <c:pt idx="80">
                  <c:v>-12.870583991697874</c:v>
                </c:pt>
                <c:pt idx="81">
                  <c:v>-2.0462370220823329</c:v>
                </c:pt>
                <c:pt idx="82">
                  <c:v>-1.2856037523064885</c:v>
                </c:pt>
                <c:pt idx="83">
                  <c:v>2.8455372533533811</c:v>
                </c:pt>
                <c:pt idx="84">
                  <c:v>-8.8884292336044268</c:v>
                </c:pt>
                <c:pt idx="85">
                  <c:v>4.0671254993989248</c:v>
                </c:pt>
                <c:pt idx="86">
                  <c:v>41.100840817965306</c:v>
                </c:pt>
                <c:pt idx="87">
                  <c:v>76.176119312804289</c:v>
                </c:pt>
                <c:pt idx="88">
                  <c:v>18.306788388206531</c:v>
                </c:pt>
                <c:pt idx="89">
                  <c:v>0.58133482114032753</c:v>
                </c:pt>
                <c:pt idx="90">
                  <c:v>-0.60809296012252101</c:v>
                </c:pt>
                <c:pt idx="91">
                  <c:v>0.80950191486721057</c:v>
                </c:pt>
                <c:pt idx="92">
                  <c:v>-5.1201559809220649</c:v>
                </c:pt>
                <c:pt idx="93">
                  <c:v>-10.336955908189177</c:v>
                </c:pt>
                <c:pt idx="94">
                  <c:v>-13.966014175243552</c:v>
                </c:pt>
                <c:pt idx="95">
                  <c:v>-10.889416031902</c:v>
                </c:pt>
                <c:pt idx="96">
                  <c:v>-21.652020250919289</c:v>
                </c:pt>
                <c:pt idx="97">
                  <c:v>-3.1665039886645441</c:v>
                </c:pt>
                <c:pt idx="98">
                  <c:v>0.20693994296054341</c:v>
                </c:pt>
                <c:pt idx="99">
                  <c:v>0.42752617600213588</c:v>
                </c:pt>
                <c:pt idx="100">
                  <c:v>18.584199537259789</c:v>
                </c:pt>
                <c:pt idx="101">
                  <c:v>4.8050679900625024</c:v>
                </c:pt>
                <c:pt idx="102">
                  <c:v>-0.32510387079806963</c:v>
                </c:pt>
                <c:pt idx="103">
                  <c:v>-1.8686057152546678</c:v>
                </c:pt>
                <c:pt idx="104">
                  <c:v>-6.3277765210728933</c:v>
                </c:pt>
                <c:pt idx="105">
                  <c:v>-8.7194311312120689</c:v>
                </c:pt>
                <c:pt idx="106">
                  <c:v>31.913414412900732</c:v>
                </c:pt>
                <c:pt idx="107">
                  <c:v>11.171182762843323</c:v>
                </c:pt>
                <c:pt idx="108">
                  <c:v>-21.985075087505589</c:v>
                </c:pt>
                <c:pt idx="109">
                  <c:v>-0.89770729383836501</c:v>
                </c:pt>
                <c:pt idx="110">
                  <c:v>-18.644776968867326</c:v>
                </c:pt>
                <c:pt idx="111">
                  <c:v>-9.4579428985774268</c:v>
                </c:pt>
                <c:pt idx="112">
                  <c:v>-13.851217148642169</c:v>
                </c:pt>
                <c:pt idx="113">
                  <c:v>-5.9539925146891939</c:v>
                </c:pt>
                <c:pt idx="114">
                  <c:v>-6.5119066668629655</c:v>
                </c:pt>
                <c:pt idx="115">
                  <c:v>-8.0044960011300557</c:v>
                </c:pt>
                <c:pt idx="116">
                  <c:v>-0.65038575249883657</c:v>
                </c:pt>
                <c:pt idx="117">
                  <c:v>14.138151806557213</c:v>
                </c:pt>
                <c:pt idx="118">
                  <c:v>18.562323857809261</c:v>
                </c:pt>
                <c:pt idx="119">
                  <c:v>-0.70611582941167472</c:v>
                </c:pt>
                <c:pt idx="120">
                  <c:v>2.0678298899500982</c:v>
                </c:pt>
                <c:pt idx="121">
                  <c:v>20.90569100736294</c:v>
                </c:pt>
                <c:pt idx="122">
                  <c:v>6.9228928493639845</c:v>
                </c:pt>
                <c:pt idx="123">
                  <c:v>1.2685402545453244</c:v>
                </c:pt>
                <c:pt idx="124">
                  <c:v>7.849166564797426</c:v>
                </c:pt>
                <c:pt idx="125">
                  <c:v>-3.5211768682000026</c:v>
                </c:pt>
                <c:pt idx="126">
                  <c:v>2.1949643227066482</c:v>
                </c:pt>
                <c:pt idx="127">
                  <c:v>13.314598434493593</c:v>
                </c:pt>
                <c:pt idx="128">
                  <c:v>31.032456203579482</c:v>
                </c:pt>
                <c:pt idx="129">
                  <c:v>8.9996415662611167</c:v>
                </c:pt>
                <c:pt idx="130">
                  <c:v>1.08501315644588</c:v>
                </c:pt>
                <c:pt idx="131">
                  <c:v>-3.6057783322139501</c:v>
                </c:pt>
                <c:pt idx="132">
                  <c:v>2.5811327856632897</c:v>
                </c:pt>
                <c:pt idx="133">
                  <c:v>6.4881077900076924</c:v>
                </c:pt>
                <c:pt idx="134">
                  <c:v>-3.1924854629105637</c:v>
                </c:pt>
                <c:pt idx="135">
                  <c:v>1.8643447879793824</c:v>
                </c:pt>
                <c:pt idx="136">
                  <c:v>-0.63798293187628541</c:v>
                </c:pt>
                <c:pt idx="137">
                  <c:v>-2.9747892093792787</c:v>
                </c:pt>
                <c:pt idx="138">
                  <c:v>-4.8265472731168906</c:v>
                </c:pt>
                <c:pt idx="139">
                  <c:v>1.9041612349067996</c:v>
                </c:pt>
                <c:pt idx="140">
                  <c:v>3.4796429726040299</c:v>
                </c:pt>
                <c:pt idx="141">
                  <c:v>0.8061946453718386</c:v>
                </c:pt>
                <c:pt idx="142">
                  <c:v>-2.4439490611512515</c:v>
                </c:pt>
                <c:pt idx="143">
                  <c:v>0.88869040346766071</c:v>
                </c:pt>
                <c:pt idx="144">
                  <c:v>2.2645227622909689</c:v>
                </c:pt>
                <c:pt idx="145">
                  <c:v>2.1660377000373661</c:v>
                </c:pt>
                <c:pt idx="146">
                  <c:v>-20.378660398157329</c:v>
                </c:pt>
                <c:pt idx="147">
                  <c:v>-9.7373290527046859</c:v>
                </c:pt>
                <c:pt idx="148">
                  <c:v>-23.767005554099292</c:v>
                </c:pt>
                <c:pt idx="149">
                  <c:v>-7.9153102454351743</c:v>
                </c:pt>
                <c:pt idx="150">
                  <c:v>-14.200634293927129</c:v>
                </c:pt>
                <c:pt idx="151">
                  <c:v>-18.865883327310311</c:v>
                </c:pt>
                <c:pt idx="152">
                  <c:v>-24.115542895090087</c:v>
                </c:pt>
                <c:pt idx="153">
                  <c:v>-21.959002548154622</c:v>
                </c:pt>
                <c:pt idx="154">
                  <c:v>-7.0596894871829514</c:v>
                </c:pt>
                <c:pt idx="155">
                  <c:v>0.18856406862707475</c:v>
                </c:pt>
                <c:pt idx="156">
                  <c:v>-5.5031433375835404</c:v>
                </c:pt>
                <c:pt idx="157">
                  <c:v>-19.553861462148259</c:v>
                </c:pt>
                <c:pt idx="158">
                  <c:v>-19.519050996674135</c:v>
                </c:pt>
                <c:pt idx="159">
                  <c:v>-11.123096760322408</c:v>
                </c:pt>
                <c:pt idx="160">
                  <c:v>-15.139681999201004</c:v>
                </c:pt>
                <c:pt idx="161">
                  <c:v>-6.5822154155194577</c:v>
                </c:pt>
                <c:pt idx="162">
                  <c:v>-5.4806323977547722</c:v>
                </c:pt>
                <c:pt idx="163">
                  <c:v>-40.724333149265163</c:v>
                </c:pt>
                <c:pt idx="164">
                  <c:v>-6.3767377113500583</c:v>
                </c:pt>
                <c:pt idx="165">
                  <c:v>-21.498319132879125</c:v>
                </c:pt>
                <c:pt idx="166">
                  <c:v>-16.441432496218024</c:v>
                </c:pt>
                <c:pt idx="167">
                  <c:v>3.6317798315187377</c:v>
                </c:pt>
                <c:pt idx="168">
                  <c:v>-16.418158102033225</c:v>
                </c:pt>
                <c:pt idx="169">
                  <c:v>-6.5765182362117365</c:v>
                </c:pt>
                <c:pt idx="170">
                  <c:v>-27.104805781927595</c:v>
                </c:pt>
                <c:pt idx="171">
                  <c:v>-26.289904274023712</c:v>
                </c:pt>
                <c:pt idx="172">
                  <c:v>-16.814988732802561</c:v>
                </c:pt>
                <c:pt idx="173">
                  <c:v>-25.590346768949029</c:v>
                </c:pt>
                <c:pt idx="174">
                  <c:v>-31.53025400963223</c:v>
                </c:pt>
                <c:pt idx="175">
                  <c:v>-15.64905985163437</c:v>
                </c:pt>
                <c:pt idx="176">
                  <c:v>-5.9743329154681524</c:v>
                </c:pt>
                <c:pt idx="177">
                  <c:v>-11.184438875964629</c:v>
                </c:pt>
                <c:pt idx="178">
                  <c:v>-11.151566304403669</c:v>
                </c:pt>
                <c:pt idx="179">
                  <c:v>-8.7160974699075631</c:v>
                </c:pt>
                <c:pt idx="180">
                  <c:v>-11.236903131136698</c:v>
                </c:pt>
                <c:pt idx="181">
                  <c:v>-2.5552641979009421</c:v>
                </c:pt>
                <c:pt idx="182">
                  <c:v>-6.2044893405342005</c:v>
                </c:pt>
                <c:pt idx="183">
                  <c:v>6.5957780943098934</c:v>
                </c:pt>
                <c:pt idx="184">
                  <c:v>1.0851528537484221</c:v>
                </c:pt>
                <c:pt idx="185">
                  <c:v>9.3647741808166973</c:v>
                </c:pt>
                <c:pt idx="186">
                  <c:v>3.4118405908697604</c:v>
                </c:pt>
                <c:pt idx="187">
                  <c:v>8.3658900412860273</c:v>
                </c:pt>
                <c:pt idx="188">
                  <c:v>-13.369630462811402</c:v>
                </c:pt>
                <c:pt idx="189">
                  <c:v>-27.851837543517785</c:v>
                </c:pt>
                <c:pt idx="190">
                  <c:v>-17.731353402780538</c:v>
                </c:pt>
                <c:pt idx="191">
                  <c:v>-9.7571665734260726</c:v>
                </c:pt>
                <c:pt idx="192">
                  <c:v>-4.0483693704942594</c:v>
                </c:pt>
                <c:pt idx="193">
                  <c:v>-8.319275991250068</c:v>
                </c:pt>
                <c:pt idx="194">
                  <c:v>-18.575612844260785</c:v>
                </c:pt>
                <c:pt idx="195">
                  <c:v>7.3653345013174567</c:v>
                </c:pt>
                <c:pt idx="196">
                  <c:v>6.1742490689686909</c:v>
                </c:pt>
                <c:pt idx="197">
                  <c:v>-1.5583221465588386</c:v>
                </c:pt>
                <c:pt idx="198">
                  <c:v>4.9916433182829136</c:v>
                </c:pt>
                <c:pt idx="199">
                  <c:v>-10.345646714628112</c:v>
                </c:pt>
                <c:pt idx="200">
                  <c:v>-12.445686839048795</c:v>
                </c:pt>
                <c:pt idx="201">
                  <c:v>-16.472579506524461</c:v>
                </c:pt>
                <c:pt idx="202">
                  <c:v>-14.657692640030135</c:v>
                </c:pt>
                <c:pt idx="203">
                  <c:v>-8.1156740170726867</c:v>
                </c:pt>
                <c:pt idx="204">
                  <c:v>-14.344562950529312</c:v>
                </c:pt>
                <c:pt idx="205">
                  <c:v>49.593493371517106</c:v>
                </c:pt>
                <c:pt idx="206">
                  <c:v>-7.5509800225708945</c:v>
                </c:pt>
                <c:pt idx="207">
                  <c:v>96.502147599227541</c:v>
                </c:pt>
                <c:pt idx="208">
                  <c:v>-5.4336307249347202</c:v>
                </c:pt>
                <c:pt idx="209">
                  <c:v>-0.14199554823485752</c:v>
                </c:pt>
                <c:pt idx="210">
                  <c:v>25.794509689190189</c:v>
                </c:pt>
                <c:pt idx="211">
                  <c:v>-0.50075293000903454</c:v>
                </c:pt>
                <c:pt idx="212">
                  <c:v>8.1708103561662728</c:v>
                </c:pt>
                <c:pt idx="213">
                  <c:v>2.5686825403531857</c:v>
                </c:pt>
                <c:pt idx="214">
                  <c:v>-12.393674005030508</c:v>
                </c:pt>
                <c:pt idx="215">
                  <c:v>15.643449323468722</c:v>
                </c:pt>
                <c:pt idx="216">
                  <c:v>-1.7892220343123391</c:v>
                </c:pt>
                <c:pt idx="217">
                  <c:v>-8.6714813931922592</c:v>
                </c:pt>
                <c:pt idx="218">
                  <c:v>-6.6858681639643383</c:v>
                </c:pt>
                <c:pt idx="219">
                  <c:v>-26.590623131667019</c:v>
                </c:pt>
                <c:pt idx="220">
                  <c:v>-1.4252366605537126</c:v>
                </c:pt>
                <c:pt idx="221">
                  <c:v>-10.037152922520468</c:v>
                </c:pt>
                <c:pt idx="222">
                  <c:v>-0.30939809093396103</c:v>
                </c:pt>
                <c:pt idx="223">
                  <c:v>1.8647594931048852</c:v>
                </c:pt>
                <c:pt idx="224">
                  <c:v>-11.538779455124713</c:v>
                </c:pt>
                <c:pt idx="225">
                  <c:v>9.2269242846744959</c:v>
                </c:pt>
                <c:pt idx="226">
                  <c:v>-8.5190480332857028</c:v>
                </c:pt>
                <c:pt idx="227">
                  <c:v>22.237846886719417</c:v>
                </c:pt>
                <c:pt idx="228">
                  <c:v>-1.6735036346298959</c:v>
                </c:pt>
                <c:pt idx="229">
                  <c:v>6.2594608209330724</c:v>
                </c:pt>
                <c:pt idx="230">
                  <c:v>1.7597904389896037</c:v>
                </c:pt>
                <c:pt idx="231">
                  <c:v>-3.9223393447555885</c:v>
                </c:pt>
                <c:pt idx="232">
                  <c:v>4.1767112376286955</c:v>
                </c:pt>
                <c:pt idx="233">
                  <c:v>-10.114803885936363</c:v>
                </c:pt>
                <c:pt idx="234">
                  <c:v>-7.030351917541851</c:v>
                </c:pt>
                <c:pt idx="235">
                  <c:v>1.775407639930624</c:v>
                </c:pt>
                <c:pt idx="236">
                  <c:v>-12.046627756544105</c:v>
                </c:pt>
                <c:pt idx="237">
                  <c:v>-18.055449084514965</c:v>
                </c:pt>
                <c:pt idx="238">
                  <c:v>-14.368592775325434</c:v>
                </c:pt>
                <c:pt idx="239">
                  <c:v>-23.25705644604383</c:v>
                </c:pt>
                <c:pt idx="240">
                  <c:v>-20.234966173361929</c:v>
                </c:pt>
                <c:pt idx="241">
                  <c:v>-14.514132299347876</c:v>
                </c:pt>
                <c:pt idx="242">
                  <c:v>-8.1610546402051689</c:v>
                </c:pt>
                <c:pt idx="243">
                  <c:v>-30.133299561595312</c:v>
                </c:pt>
                <c:pt idx="244">
                  <c:v>-13.229105158310942</c:v>
                </c:pt>
                <c:pt idx="245">
                  <c:v>-4.4388360810507015</c:v>
                </c:pt>
                <c:pt idx="246">
                  <c:v>0.96526654587800798</c:v>
                </c:pt>
                <c:pt idx="247">
                  <c:v>-13.349624438630007</c:v>
                </c:pt>
                <c:pt idx="248">
                  <c:v>-12.182393260279785</c:v>
                </c:pt>
                <c:pt idx="249">
                  <c:v>-24.633412676797089</c:v>
                </c:pt>
                <c:pt idx="250">
                  <c:v>-32.962119007491182</c:v>
                </c:pt>
                <c:pt idx="251">
                  <c:v>-30.564159905389829</c:v>
                </c:pt>
                <c:pt idx="252">
                  <c:v>-34.074394388530912</c:v>
                </c:pt>
                <c:pt idx="253">
                  <c:v>-27.639305397810851</c:v>
                </c:pt>
                <c:pt idx="254">
                  <c:v>-16.991539094972079</c:v>
                </c:pt>
                <c:pt idx="255">
                  <c:v>-22.149190847748475</c:v>
                </c:pt>
                <c:pt idx="256">
                  <c:v>-22.504650848387527</c:v>
                </c:pt>
                <c:pt idx="257">
                  <c:v>-25.405637996452189</c:v>
                </c:pt>
                <c:pt idx="258">
                  <c:v>-22.667107191383376</c:v>
                </c:pt>
                <c:pt idx="259">
                  <c:v>-27.131278398973731</c:v>
                </c:pt>
                <c:pt idx="260">
                  <c:v>-39.159751710596254</c:v>
                </c:pt>
                <c:pt idx="261">
                  <c:v>-38.377314580909953</c:v>
                </c:pt>
                <c:pt idx="262">
                  <c:v>-37.714595199729963</c:v>
                </c:pt>
                <c:pt idx="263">
                  <c:v>-30.178517734493287</c:v>
                </c:pt>
                <c:pt idx="264">
                  <c:v>-20.203375954396751</c:v>
                </c:pt>
                <c:pt idx="265">
                  <c:v>-10.742943198766518</c:v>
                </c:pt>
                <c:pt idx="266">
                  <c:v>-21.088641901223571</c:v>
                </c:pt>
                <c:pt idx="267">
                  <c:v>-12.300491563574402</c:v>
                </c:pt>
                <c:pt idx="268">
                  <c:v>-22.417575450981278</c:v>
                </c:pt>
                <c:pt idx="269">
                  <c:v>-3.8457850117926489</c:v>
                </c:pt>
                <c:pt idx="270">
                  <c:v>-10.397813444407888</c:v>
                </c:pt>
                <c:pt idx="271">
                  <c:v>7.3757216473745952</c:v>
                </c:pt>
                <c:pt idx="272">
                  <c:v>12.361599924235756</c:v>
                </c:pt>
                <c:pt idx="273">
                  <c:v>-20.175315817295132</c:v>
                </c:pt>
                <c:pt idx="274">
                  <c:v>23.465220708955808</c:v>
                </c:pt>
                <c:pt idx="275">
                  <c:v>7.0078430674399055</c:v>
                </c:pt>
                <c:pt idx="276">
                  <c:v>-13.108395585395968</c:v>
                </c:pt>
                <c:pt idx="277">
                  <c:v>-1.7817467344869689</c:v>
                </c:pt>
                <c:pt idx="278">
                  <c:v>-23.066355190532928</c:v>
                </c:pt>
                <c:pt idx="279">
                  <c:v>-17.794470983461157</c:v>
                </c:pt>
                <c:pt idx="280">
                  <c:v>-8.9192209081319191</c:v>
                </c:pt>
                <c:pt idx="281">
                  <c:v>-15.215432208224184</c:v>
                </c:pt>
                <c:pt idx="282">
                  <c:v>-19.043068851331419</c:v>
                </c:pt>
                <c:pt idx="283">
                  <c:v>-23.020631545621626</c:v>
                </c:pt>
                <c:pt idx="284">
                  <c:v>-16.850251446421591</c:v>
                </c:pt>
                <c:pt idx="285">
                  <c:v>-21.988922227373102</c:v>
                </c:pt>
                <c:pt idx="286">
                  <c:v>-18.279534981574994</c:v>
                </c:pt>
                <c:pt idx="287">
                  <c:v>-17.518030224201983</c:v>
                </c:pt>
                <c:pt idx="288">
                  <c:v>2.9944095889080447</c:v>
                </c:pt>
                <c:pt idx="289">
                  <c:v>4.3912186385808774</c:v>
                </c:pt>
                <c:pt idx="290">
                  <c:v>10.613931757679568</c:v>
                </c:pt>
                <c:pt idx="291">
                  <c:v>24.655451532413249</c:v>
                </c:pt>
                <c:pt idx="292">
                  <c:v>1.0697769850547534</c:v>
                </c:pt>
                <c:pt idx="293">
                  <c:v>14.656317233196862</c:v>
                </c:pt>
                <c:pt idx="294">
                  <c:v>-13.405124361177</c:v>
                </c:pt>
                <c:pt idx="295">
                  <c:v>-3.8475098352432324</c:v>
                </c:pt>
                <c:pt idx="296">
                  <c:v>-18.984465989466614</c:v>
                </c:pt>
                <c:pt idx="297">
                  <c:v>-18.325779800274429</c:v>
                </c:pt>
                <c:pt idx="298">
                  <c:v>-16.827091372175502</c:v>
                </c:pt>
                <c:pt idx="299">
                  <c:v>-21.5274749417555</c:v>
                </c:pt>
                <c:pt idx="300">
                  <c:v>-13.114543227928372</c:v>
                </c:pt>
                <c:pt idx="301">
                  <c:v>-4.9114903394708724</c:v>
                </c:pt>
                <c:pt idx="302">
                  <c:v>-23.409833018260187</c:v>
                </c:pt>
                <c:pt idx="303">
                  <c:v>-5.5148721648379668</c:v>
                </c:pt>
                <c:pt idx="304">
                  <c:v>3.1943833968487607</c:v>
                </c:pt>
                <c:pt idx="305">
                  <c:v>-13.95307165374067</c:v>
                </c:pt>
                <c:pt idx="306">
                  <c:v>-7.8025151049421044</c:v>
                </c:pt>
                <c:pt idx="307">
                  <c:v>-22.634214567842307</c:v>
                </c:pt>
                <c:pt idx="308">
                  <c:v>-19.893893540759546</c:v>
                </c:pt>
                <c:pt idx="309">
                  <c:v>-26.006498613898515</c:v>
                </c:pt>
                <c:pt idx="310">
                  <c:v>-19.964111671312512</c:v>
                </c:pt>
                <c:pt idx="311">
                  <c:v>-24.915027899133527</c:v>
                </c:pt>
                <c:pt idx="312">
                  <c:v>-14.51464670849022</c:v>
                </c:pt>
                <c:pt idx="313">
                  <c:v>-24.466798946084889</c:v>
                </c:pt>
                <c:pt idx="314">
                  <c:v>-44.854663166647896</c:v>
                </c:pt>
                <c:pt idx="315">
                  <c:v>-32.463698388541466</c:v>
                </c:pt>
                <c:pt idx="316">
                  <c:v>-39.982608198491398</c:v>
                </c:pt>
                <c:pt idx="317">
                  <c:v>11.826575758508223</c:v>
                </c:pt>
                <c:pt idx="318">
                  <c:v>12.567443370656402</c:v>
                </c:pt>
                <c:pt idx="319">
                  <c:v>5.0075487544842714</c:v>
                </c:pt>
                <c:pt idx="320">
                  <c:v>9.914707923424551</c:v>
                </c:pt>
                <c:pt idx="321">
                  <c:v>42.27265828947484</c:v>
                </c:pt>
                <c:pt idx="322">
                  <c:v>-19.577890347776357</c:v>
                </c:pt>
                <c:pt idx="323">
                  <c:v>-20.141628584318227</c:v>
                </c:pt>
                <c:pt idx="324">
                  <c:v>-15.917492919055872</c:v>
                </c:pt>
                <c:pt idx="325">
                  <c:v>-21.976309438666839</c:v>
                </c:pt>
                <c:pt idx="326">
                  <c:v>-20.779992762300033</c:v>
                </c:pt>
                <c:pt idx="327">
                  <c:v>-16.526803786726802</c:v>
                </c:pt>
                <c:pt idx="328">
                  <c:v>-19.351895982875497</c:v>
                </c:pt>
                <c:pt idx="329">
                  <c:v>-29.012612171829502</c:v>
                </c:pt>
                <c:pt idx="330">
                  <c:v>-15.42908841710647</c:v>
                </c:pt>
                <c:pt idx="331">
                  <c:v>-17.818628757069714</c:v>
                </c:pt>
                <c:pt idx="332">
                  <c:v>-11.432992396374924</c:v>
                </c:pt>
                <c:pt idx="333">
                  <c:v>-5.3206630439499794</c:v>
                </c:pt>
                <c:pt idx="334">
                  <c:v>-14.905627882339726</c:v>
                </c:pt>
                <c:pt idx="335">
                  <c:v>-27.820526689589084</c:v>
                </c:pt>
                <c:pt idx="336">
                  <c:v>10.32848365161451</c:v>
                </c:pt>
                <c:pt idx="337">
                  <c:v>-1.566818363246524</c:v>
                </c:pt>
                <c:pt idx="338">
                  <c:v>-9.4828487436001829</c:v>
                </c:pt>
                <c:pt idx="339">
                  <c:v>-13.706400667753588</c:v>
                </c:pt>
                <c:pt idx="340">
                  <c:v>-3.6407028229244642</c:v>
                </c:pt>
                <c:pt idx="341">
                  <c:v>-5.6085157861372252</c:v>
                </c:pt>
                <c:pt idx="342">
                  <c:v>-29.094339067739789</c:v>
                </c:pt>
                <c:pt idx="343">
                  <c:v>-27.637578741264594</c:v>
                </c:pt>
                <c:pt idx="344">
                  <c:v>-34.237741817175603</c:v>
                </c:pt>
                <c:pt idx="345">
                  <c:v>-26.101639190100627</c:v>
                </c:pt>
                <c:pt idx="346">
                  <c:v>-40.301374261522078</c:v>
                </c:pt>
                <c:pt idx="347">
                  <c:v>-22.396449619779403</c:v>
                </c:pt>
                <c:pt idx="348">
                  <c:v>-37.225756105763672</c:v>
                </c:pt>
                <c:pt idx="349">
                  <c:v>-24.760865210306196</c:v>
                </c:pt>
                <c:pt idx="350">
                  <c:v>-18.018375769710911</c:v>
                </c:pt>
                <c:pt idx="351">
                  <c:v>-39.002497482742989</c:v>
                </c:pt>
                <c:pt idx="352">
                  <c:v>-19.543784332202783</c:v>
                </c:pt>
                <c:pt idx="353">
                  <c:v>-25.019187128397693</c:v>
                </c:pt>
                <c:pt idx="354">
                  <c:v>-25.4326714436408</c:v>
                </c:pt>
                <c:pt idx="355">
                  <c:v>-40.247959749532484</c:v>
                </c:pt>
                <c:pt idx="356">
                  <c:v>-35.602792905866366</c:v>
                </c:pt>
                <c:pt idx="357">
                  <c:v>-39.551172951033976</c:v>
                </c:pt>
                <c:pt idx="358">
                  <c:v>-18.064558147358795</c:v>
                </c:pt>
                <c:pt idx="359">
                  <c:v>-39.809452241352254</c:v>
                </c:pt>
                <c:pt idx="360">
                  <c:v>-19.6160657052483</c:v>
                </c:pt>
                <c:pt idx="361">
                  <c:v>-13.455592418009374</c:v>
                </c:pt>
                <c:pt idx="362">
                  <c:v>-2.2003725370996809</c:v>
                </c:pt>
                <c:pt idx="363">
                  <c:v>-14.638500135107734</c:v>
                </c:pt>
                <c:pt idx="364">
                  <c:v>-20.70560659750387</c:v>
                </c:pt>
                <c:pt idx="365">
                  <c:v>-17.527540305167669</c:v>
                </c:pt>
                <c:pt idx="366">
                  <c:v>-17.050215461933327</c:v>
                </c:pt>
                <c:pt idx="367">
                  <c:v>-27.376605076367156</c:v>
                </c:pt>
                <c:pt idx="368">
                  <c:v>-28.868451079349477</c:v>
                </c:pt>
                <c:pt idx="369">
                  <c:v>-14.245040685368455</c:v>
                </c:pt>
                <c:pt idx="370">
                  <c:v>-21.586819507272686</c:v>
                </c:pt>
                <c:pt idx="371">
                  <c:v>-25.430252367337889</c:v>
                </c:pt>
                <c:pt idx="372">
                  <c:v>-30.623139584061423</c:v>
                </c:pt>
                <c:pt idx="373">
                  <c:v>-25.828031802994687</c:v>
                </c:pt>
                <c:pt idx="374">
                  <c:v>-19.224938159076391</c:v>
                </c:pt>
                <c:pt idx="375">
                  <c:v>-30.238065671750977</c:v>
                </c:pt>
                <c:pt idx="376">
                  <c:v>-12.959538497611074</c:v>
                </c:pt>
                <c:pt idx="377">
                  <c:v>-8.9682206163584652</c:v>
                </c:pt>
                <c:pt idx="378">
                  <c:v>-24.969102310401873</c:v>
                </c:pt>
                <c:pt idx="379">
                  <c:v>-24.268700515241541</c:v>
                </c:pt>
                <c:pt idx="380">
                  <c:v>-7.7967981678441536</c:v>
                </c:pt>
                <c:pt idx="381">
                  <c:v>1.9795192407497786</c:v>
                </c:pt>
                <c:pt idx="382">
                  <c:v>-16.330619782164206</c:v>
                </c:pt>
                <c:pt idx="383">
                  <c:v>-13.333844723894803</c:v>
                </c:pt>
                <c:pt idx="384">
                  <c:v>-16.308003431373429</c:v>
                </c:pt>
                <c:pt idx="385">
                  <c:v>-7.1742888532672007</c:v>
                </c:pt>
                <c:pt idx="386">
                  <c:v>4.1682896682867083</c:v>
                </c:pt>
                <c:pt idx="387">
                  <c:v>-20.030167316307836</c:v>
                </c:pt>
                <c:pt idx="388">
                  <c:v>-34.038721194917102</c:v>
                </c:pt>
                <c:pt idx="389">
                  <c:v>-26.383917712738157</c:v>
                </c:pt>
                <c:pt idx="390">
                  <c:v>-22.919587046556796</c:v>
                </c:pt>
                <c:pt idx="391">
                  <c:v>-21.248475176374029</c:v>
                </c:pt>
                <c:pt idx="392">
                  <c:v>-27.597985206939075</c:v>
                </c:pt>
                <c:pt idx="393">
                  <c:v>-29.207585873066126</c:v>
                </c:pt>
                <c:pt idx="394">
                  <c:v>-24.348998584607457</c:v>
                </c:pt>
                <c:pt idx="395">
                  <c:v>-23.632887266913318</c:v>
                </c:pt>
                <c:pt idx="396">
                  <c:v>-23.501455117102143</c:v>
                </c:pt>
                <c:pt idx="397">
                  <c:v>-8.5164371285816767</c:v>
                </c:pt>
                <c:pt idx="398">
                  <c:v>-18.147256492331159</c:v>
                </c:pt>
                <c:pt idx="399">
                  <c:v>-7.4907222924025323</c:v>
                </c:pt>
                <c:pt idx="400">
                  <c:v>-32.278460491052705</c:v>
                </c:pt>
                <c:pt idx="401">
                  <c:v>-27.926476304419626</c:v>
                </c:pt>
                <c:pt idx="402">
                  <c:v>-27.340690222882053</c:v>
                </c:pt>
                <c:pt idx="403">
                  <c:v>-25.9980125029949</c:v>
                </c:pt>
                <c:pt idx="404">
                  <c:v>-27.432892721697211</c:v>
                </c:pt>
                <c:pt idx="405">
                  <c:v>-22.414626652877526</c:v>
                </c:pt>
                <c:pt idx="406">
                  <c:v>-28.726514251045487</c:v>
                </c:pt>
                <c:pt idx="407">
                  <c:v>-18.039009578458788</c:v>
                </c:pt>
                <c:pt idx="408">
                  <c:v>-36.421660251813748</c:v>
                </c:pt>
                <c:pt idx="409">
                  <c:v>-33.476062893747994</c:v>
                </c:pt>
                <c:pt idx="410">
                  <c:v>-21.276632761501332</c:v>
                </c:pt>
                <c:pt idx="411">
                  <c:v>-28.571632889649489</c:v>
                </c:pt>
                <c:pt idx="412">
                  <c:v>-31.108740154974313</c:v>
                </c:pt>
                <c:pt idx="413">
                  <c:v>-25.709625317302987</c:v>
                </c:pt>
                <c:pt idx="414">
                  <c:v>-22.162550785837286</c:v>
                </c:pt>
                <c:pt idx="415">
                  <c:v>-18.359230601975277</c:v>
                </c:pt>
                <c:pt idx="416">
                  <c:v>6.743658681311846</c:v>
                </c:pt>
                <c:pt idx="417">
                  <c:v>-27.484781166627286</c:v>
                </c:pt>
                <c:pt idx="418">
                  <c:v>3.3046946574722842</c:v>
                </c:pt>
                <c:pt idx="419">
                  <c:v>-18.08932906323027</c:v>
                </c:pt>
                <c:pt idx="420">
                  <c:v>-27.890370925693031</c:v>
                </c:pt>
                <c:pt idx="421">
                  <c:v>-36.07847732435436</c:v>
                </c:pt>
                <c:pt idx="422">
                  <c:v>-32.300721669111894</c:v>
                </c:pt>
                <c:pt idx="423">
                  <c:v>-10.337020068834798</c:v>
                </c:pt>
                <c:pt idx="424">
                  <c:v>-28.162285275444113</c:v>
                </c:pt>
                <c:pt idx="425">
                  <c:v>-28.815021339320669</c:v>
                </c:pt>
                <c:pt idx="426">
                  <c:v>-36.663836324368368</c:v>
                </c:pt>
                <c:pt idx="427">
                  <c:v>-33.370358552765992</c:v>
                </c:pt>
                <c:pt idx="428">
                  <c:v>-32.080843883009344</c:v>
                </c:pt>
                <c:pt idx="429">
                  <c:v>-30.269029988951484</c:v>
                </c:pt>
                <c:pt idx="430">
                  <c:v>-8.2409698015690509</c:v>
                </c:pt>
                <c:pt idx="431">
                  <c:v>-29.835983619205393</c:v>
                </c:pt>
                <c:pt idx="432">
                  <c:v>-14.564322320786863</c:v>
                </c:pt>
                <c:pt idx="433">
                  <c:v>-11.847617635865102</c:v>
                </c:pt>
                <c:pt idx="434">
                  <c:v>-28.415430561207252</c:v>
                </c:pt>
                <c:pt idx="435">
                  <c:v>-21.731708763158341</c:v>
                </c:pt>
                <c:pt idx="436">
                  <c:v>-14.03866627250417</c:v>
                </c:pt>
                <c:pt idx="437">
                  <c:v>-20.194921447560535</c:v>
                </c:pt>
                <c:pt idx="438">
                  <c:v>-20.973279450438966</c:v>
                </c:pt>
                <c:pt idx="439">
                  <c:v>-11.964152534246182</c:v>
                </c:pt>
                <c:pt idx="440">
                  <c:v>-32.839424116154234</c:v>
                </c:pt>
                <c:pt idx="441">
                  <c:v>-24.462242887121047</c:v>
                </c:pt>
                <c:pt idx="442">
                  <c:v>1.0696530438782601</c:v>
                </c:pt>
                <c:pt idx="443">
                  <c:v>-34.739245377714525</c:v>
                </c:pt>
                <c:pt idx="444">
                  <c:v>-22.958435903108406</c:v>
                </c:pt>
                <c:pt idx="445">
                  <c:v>-18.658294723118306</c:v>
                </c:pt>
                <c:pt idx="446">
                  <c:v>-20.219126077038329</c:v>
                </c:pt>
                <c:pt idx="447">
                  <c:v>-23.621371990776208</c:v>
                </c:pt>
                <c:pt idx="448">
                  <c:v>-20.644076977231887</c:v>
                </c:pt>
                <c:pt idx="449">
                  <c:v>-16.915021104547026</c:v>
                </c:pt>
                <c:pt idx="450">
                  <c:v>-11.713731635496568</c:v>
                </c:pt>
                <c:pt idx="451">
                  <c:v>-25.432444327654387</c:v>
                </c:pt>
                <c:pt idx="452">
                  <c:v>-21.476135272468589</c:v>
                </c:pt>
                <c:pt idx="453">
                  <c:v>-24.68863136153119</c:v>
                </c:pt>
                <c:pt idx="454">
                  <c:v>-21.433176458676495</c:v>
                </c:pt>
                <c:pt idx="455">
                  <c:v>-25.876438046076373</c:v>
                </c:pt>
                <c:pt idx="456">
                  <c:v>-23.685726134127602</c:v>
                </c:pt>
                <c:pt idx="457">
                  <c:v>-36.47219757344957</c:v>
                </c:pt>
                <c:pt idx="458">
                  <c:v>-15.202067222545974</c:v>
                </c:pt>
                <c:pt idx="459">
                  <c:v>-18.807333297122963</c:v>
                </c:pt>
                <c:pt idx="460">
                  <c:v>-26.408054218243628</c:v>
                </c:pt>
                <c:pt idx="461">
                  <c:v>-15.636678379747885</c:v>
                </c:pt>
                <c:pt idx="462">
                  <c:v>-15.585335170788404</c:v>
                </c:pt>
                <c:pt idx="463">
                  <c:v>-20.67525590296669</c:v>
                </c:pt>
                <c:pt idx="464">
                  <c:v>-24.209907535708119</c:v>
                </c:pt>
                <c:pt idx="465">
                  <c:v>-23.315465216263068</c:v>
                </c:pt>
                <c:pt idx="466">
                  <c:v>-19.807059566515896</c:v>
                </c:pt>
                <c:pt idx="467">
                  <c:v>-13.833466195364826</c:v>
                </c:pt>
                <c:pt idx="468">
                  <c:v>-18.89254977323429</c:v>
                </c:pt>
                <c:pt idx="469">
                  <c:v>-4.2767016113036194</c:v>
                </c:pt>
                <c:pt idx="470">
                  <c:v>-26.985468366381049</c:v>
                </c:pt>
                <c:pt idx="471">
                  <c:v>-19.982633932664122</c:v>
                </c:pt>
                <c:pt idx="472">
                  <c:v>-22.397060084627888</c:v>
                </c:pt>
                <c:pt idx="473">
                  <c:v>-20.906337282781703</c:v>
                </c:pt>
                <c:pt idx="474">
                  <c:v>-17.981293925225721</c:v>
                </c:pt>
                <c:pt idx="475">
                  <c:v>454.14300952594948</c:v>
                </c:pt>
                <c:pt idx="476">
                  <c:v>-17.575225491407085</c:v>
                </c:pt>
                <c:pt idx="477">
                  <c:v>-10.087954892943372</c:v>
                </c:pt>
                <c:pt idx="478">
                  <c:v>-19.245836765218531</c:v>
                </c:pt>
                <c:pt idx="479">
                  <c:v>27.265028615196989</c:v>
                </c:pt>
                <c:pt idx="480">
                  <c:v>-19.434675966473648</c:v>
                </c:pt>
                <c:pt idx="481">
                  <c:v>-15.858436230805077</c:v>
                </c:pt>
                <c:pt idx="482">
                  <c:v>-6.1301659704850717</c:v>
                </c:pt>
                <c:pt idx="483">
                  <c:v>3.3013479210725083</c:v>
                </c:pt>
                <c:pt idx="484">
                  <c:v>-8.7691504249099168</c:v>
                </c:pt>
                <c:pt idx="485">
                  <c:v>-4.4469888017153325</c:v>
                </c:pt>
                <c:pt idx="486">
                  <c:v>-21.142096964363141</c:v>
                </c:pt>
                <c:pt idx="487">
                  <c:v>-9.6653022484461228</c:v>
                </c:pt>
                <c:pt idx="488">
                  <c:v>-15.95130070302462</c:v>
                </c:pt>
                <c:pt idx="489">
                  <c:v>-19.159167557743928</c:v>
                </c:pt>
                <c:pt idx="490">
                  <c:v>-15.202366875298004</c:v>
                </c:pt>
                <c:pt idx="491">
                  <c:v>-26.205161699924929</c:v>
                </c:pt>
                <c:pt idx="492">
                  <c:v>-13.868838081496193</c:v>
                </c:pt>
                <c:pt idx="493">
                  <c:v>-27.347405128206969</c:v>
                </c:pt>
                <c:pt idx="494">
                  <c:v>-26.098504589440687</c:v>
                </c:pt>
                <c:pt idx="495">
                  <c:v>-13.777279845377741</c:v>
                </c:pt>
                <c:pt idx="496">
                  <c:v>-6.3906491377083494</c:v>
                </c:pt>
                <c:pt idx="497">
                  <c:v>-14.431817528080019</c:v>
                </c:pt>
                <c:pt idx="498">
                  <c:v>-5.1692389968634069</c:v>
                </c:pt>
                <c:pt idx="499">
                  <c:v>-24.278496007392469</c:v>
                </c:pt>
                <c:pt idx="500">
                  <c:v>-21.327278061274065</c:v>
                </c:pt>
                <c:pt idx="501">
                  <c:v>-3.3895406605263791</c:v>
                </c:pt>
                <c:pt idx="502">
                  <c:v>-19.607795053817195</c:v>
                </c:pt>
                <c:pt idx="503">
                  <c:v>-11.465109553367522</c:v>
                </c:pt>
                <c:pt idx="504">
                  <c:v>-12.90490557211195</c:v>
                </c:pt>
                <c:pt idx="505">
                  <c:v>-29.634252964025748</c:v>
                </c:pt>
                <c:pt idx="506">
                  <c:v>-18.459454934589203</c:v>
                </c:pt>
                <c:pt idx="507">
                  <c:v>-18.490168783497221</c:v>
                </c:pt>
                <c:pt idx="508">
                  <c:v>-27.597148768562494</c:v>
                </c:pt>
                <c:pt idx="509">
                  <c:v>-8.764392595300583</c:v>
                </c:pt>
                <c:pt idx="510">
                  <c:v>288.08122486991596</c:v>
                </c:pt>
                <c:pt idx="511">
                  <c:v>34.739339559339072</c:v>
                </c:pt>
                <c:pt idx="512">
                  <c:v>-0.26593874019709141</c:v>
                </c:pt>
                <c:pt idx="513">
                  <c:v>8.1146040274682711</c:v>
                </c:pt>
                <c:pt idx="514">
                  <c:v>-7.7358626581866172</c:v>
                </c:pt>
                <c:pt idx="515">
                  <c:v>27.707658382445064</c:v>
                </c:pt>
                <c:pt idx="516">
                  <c:v>150.78697367397712</c:v>
                </c:pt>
                <c:pt idx="517">
                  <c:v>2.1599692796540997</c:v>
                </c:pt>
                <c:pt idx="518">
                  <c:v>4.1948462685850005</c:v>
                </c:pt>
                <c:pt idx="519">
                  <c:v>-7.7041249424915845</c:v>
                </c:pt>
                <c:pt idx="520">
                  <c:v>715.09941797694853</c:v>
                </c:pt>
                <c:pt idx="521">
                  <c:v>181.12177351876278</c:v>
                </c:pt>
                <c:pt idx="522">
                  <c:v>3.0972683140359729</c:v>
                </c:pt>
                <c:pt idx="523">
                  <c:v>513.28310499102804</c:v>
                </c:pt>
                <c:pt idx="524">
                  <c:v>-4.7523169418067299</c:v>
                </c:pt>
                <c:pt idx="525">
                  <c:v>25.734768123647058</c:v>
                </c:pt>
                <c:pt idx="526">
                  <c:v>107.04560561938754</c:v>
                </c:pt>
                <c:pt idx="527">
                  <c:v>-7.4385871126066112</c:v>
                </c:pt>
                <c:pt idx="528">
                  <c:v>19.44572680774867</c:v>
                </c:pt>
                <c:pt idx="529">
                  <c:v>-23.019399450972763</c:v>
                </c:pt>
                <c:pt idx="530">
                  <c:v>458.38886641476432</c:v>
                </c:pt>
                <c:pt idx="531">
                  <c:v>-23.810260094115591</c:v>
                </c:pt>
                <c:pt idx="532">
                  <c:v>49.559765507089146</c:v>
                </c:pt>
                <c:pt idx="533">
                  <c:v>180.35650274754892</c:v>
                </c:pt>
                <c:pt idx="534">
                  <c:v>28.949995831892664</c:v>
                </c:pt>
                <c:pt idx="535">
                  <c:v>-8.1931522386703204</c:v>
                </c:pt>
                <c:pt idx="536">
                  <c:v>-11.037891652862768</c:v>
                </c:pt>
                <c:pt idx="537">
                  <c:v>-8.977398593317865</c:v>
                </c:pt>
                <c:pt idx="538">
                  <c:v>-13.192950636357276</c:v>
                </c:pt>
                <c:pt idx="539">
                  <c:v>-14.427154507572252</c:v>
                </c:pt>
                <c:pt idx="540">
                  <c:v>6.2828194542944003</c:v>
                </c:pt>
                <c:pt idx="541">
                  <c:v>61.613496154057145</c:v>
                </c:pt>
                <c:pt idx="542">
                  <c:v>-15.478002338639024</c:v>
                </c:pt>
                <c:pt idx="543">
                  <c:v>-3.30472764844037</c:v>
                </c:pt>
                <c:pt idx="544">
                  <c:v>11.465419078374913</c:v>
                </c:pt>
                <c:pt idx="545">
                  <c:v>219.69100306132978</c:v>
                </c:pt>
                <c:pt idx="546">
                  <c:v>351.28223379781696</c:v>
                </c:pt>
                <c:pt idx="547">
                  <c:v>112.64173821067934</c:v>
                </c:pt>
                <c:pt idx="548">
                  <c:v>32.889657574347176</c:v>
                </c:pt>
                <c:pt idx="549">
                  <c:v>19.426617073117466</c:v>
                </c:pt>
                <c:pt idx="550">
                  <c:v>50.969165114634301</c:v>
                </c:pt>
                <c:pt idx="551">
                  <c:v>14.974716075722174</c:v>
                </c:pt>
                <c:pt idx="552">
                  <c:v>120.37846994897866</c:v>
                </c:pt>
                <c:pt idx="553">
                  <c:v>45.060602636795181</c:v>
                </c:pt>
                <c:pt idx="554">
                  <c:v>-7.6816359252679201</c:v>
                </c:pt>
                <c:pt idx="555">
                  <c:v>172.52001860955505</c:v>
                </c:pt>
                <c:pt idx="556">
                  <c:v>-13.293063536663764</c:v>
                </c:pt>
                <c:pt idx="557">
                  <c:v>15.346932547917374</c:v>
                </c:pt>
                <c:pt idx="558">
                  <c:v>204.68593068759026</c:v>
                </c:pt>
                <c:pt idx="559">
                  <c:v>-15.205426766168872</c:v>
                </c:pt>
                <c:pt idx="560">
                  <c:v>-0.40690497741398657</c:v>
                </c:pt>
                <c:pt idx="561">
                  <c:v>6.4267784082717094</c:v>
                </c:pt>
                <c:pt idx="562">
                  <c:v>26.465240551121855</c:v>
                </c:pt>
                <c:pt idx="563">
                  <c:v>238.82456147679369</c:v>
                </c:pt>
                <c:pt idx="564">
                  <c:v>-10.9945677634857</c:v>
                </c:pt>
                <c:pt idx="565">
                  <c:v>-6.183490927991361</c:v>
                </c:pt>
                <c:pt idx="566">
                  <c:v>2.3059313064836409</c:v>
                </c:pt>
                <c:pt idx="567">
                  <c:v>24.971722183613682</c:v>
                </c:pt>
                <c:pt idx="568">
                  <c:v>36.890875666524309</c:v>
                </c:pt>
                <c:pt idx="569">
                  <c:v>8.361302672892025</c:v>
                </c:pt>
                <c:pt idx="570">
                  <c:v>9.0894942019709291</c:v>
                </c:pt>
                <c:pt idx="571">
                  <c:v>0.72869709290190365</c:v>
                </c:pt>
                <c:pt idx="572">
                  <c:v>-4.3488978887379659</c:v>
                </c:pt>
                <c:pt idx="573">
                  <c:v>1.1962775569219584</c:v>
                </c:pt>
                <c:pt idx="574">
                  <c:v>4.7052354373296961</c:v>
                </c:pt>
                <c:pt idx="575">
                  <c:v>13.761856066006764</c:v>
                </c:pt>
                <c:pt idx="576">
                  <c:v>3.3551214190926375</c:v>
                </c:pt>
                <c:pt idx="577">
                  <c:v>9.6502236174269704</c:v>
                </c:pt>
                <c:pt idx="578">
                  <c:v>55.408725947465975</c:v>
                </c:pt>
                <c:pt idx="579">
                  <c:v>61.946107631795094</c:v>
                </c:pt>
                <c:pt idx="580">
                  <c:v>52.398481042891994</c:v>
                </c:pt>
                <c:pt idx="581">
                  <c:v>7.2312418368722504</c:v>
                </c:pt>
                <c:pt idx="582">
                  <c:v>17.525599009039144</c:v>
                </c:pt>
                <c:pt idx="583">
                  <c:v>24.324035413774237</c:v>
                </c:pt>
                <c:pt idx="584">
                  <c:v>52.242651557956307</c:v>
                </c:pt>
                <c:pt idx="585">
                  <c:v>40.867593013269108</c:v>
                </c:pt>
                <c:pt idx="586">
                  <c:v>13.882854669842562</c:v>
                </c:pt>
                <c:pt idx="587">
                  <c:v>33.88398157262754</c:v>
                </c:pt>
                <c:pt idx="588">
                  <c:v>40.073555391457653</c:v>
                </c:pt>
                <c:pt idx="589">
                  <c:v>-19.887480376641129</c:v>
                </c:pt>
                <c:pt idx="590">
                  <c:v>-10.142357212972065</c:v>
                </c:pt>
                <c:pt idx="591">
                  <c:v>-5.8789763197094285</c:v>
                </c:pt>
                <c:pt idx="592">
                  <c:v>2.4480641683552316</c:v>
                </c:pt>
                <c:pt idx="593">
                  <c:v>-15.798000630030398</c:v>
                </c:pt>
                <c:pt idx="594">
                  <c:v>-14.091992299982667</c:v>
                </c:pt>
                <c:pt idx="595">
                  <c:v>-13.481364897030469</c:v>
                </c:pt>
                <c:pt idx="596">
                  <c:v>-10.135819838422979</c:v>
                </c:pt>
                <c:pt idx="597">
                  <c:v>-0.2130157130645994</c:v>
                </c:pt>
                <c:pt idx="598">
                  <c:v>17.507832849038728</c:v>
                </c:pt>
                <c:pt idx="599">
                  <c:v>-1.3570605627275221</c:v>
                </c:pt>
                <c:pt idx="600">
                  <c:v>-9.1693744497677034</c:v>
                </c:pt>
                <c:pt idx="601">
                  <c:v>-12.70303365252607</c:v>
                </c:pt>
                <c:pt idx="602">
                  <c:v>19.331213826417695</c:v>
                </c:pt>
                <c:pt idx="603">
                  <c:v>-1.3688105931837136</c:v>
                </c:pt>
                <c:pt idx="604">
                  <c:v>-10.751313756072543</c:v>
                </c:pt>
                <c:pt idx="605">
                  <c:v>-39.70278214783584</c:v>
                </c:pt>
                <c:pt idx="606">
                  <c:v>-13.747293837691828</c:v>
                </c:pt>
                <c:pt idx="607">
                  <c:v>-16.130695831998494</c:v>
                </c:pt>
                <c:pt idx="608">
                  <c:v>-4.1499775653210698</c:v>
                </c:pt>
                <c:pt idx="609">
                  <c:v>-19.075777314306443</c:v>
                </c:pt>
                <c:pt idx="610">
                  <c:v>-17.010858076374703</c:v>
                </c:pt>
                <c:pt idx="611">
                  <c:v>-20.972070881359489</c:v>
                </c:pt>
                <c:pt idx="612">
                  <c:v>-20.282351970529998</c:v>
                </c:pt>
                <c:pt idx="613">
                  <c:v>-14.438638911138009</c:v>
                </c:pt>
                <c:pt idx="614">
                  <c:v>2.1829399230294864</c:v>
                </c:pt>
                <c:pt idx="615">
                  <c:v>-5.1414843538887354</c:v>
                </c:pt>
                <c:pt idx="616">
                  <c:v>-2.2822148335703014</c:v>
                </c:pt>
                <c:pt idx="617">
                  <c:v>-21.024756733947463</c:v>
                </c:pt>
                <c:pt idx="618">
                  <c:v>-17.510969740349317</c:v>
                </c:pt>
                <c:pt idx="619">
                  <c:v>-14.351697528073924</c:v>
                </c:pt>
                <c:pt idx="620">
                  <c:v>-20.167922211909428</c:v>
                </c:pt>
                <c:pt idx="621">
                  <c:v>-17.561014510613326</c:v>
                </c:pt>
                <c:pt idx="622">
                  <c:v>-20.42139285226212</c:v>
                </c:pt>
                <c:pt idx="623">
                  <c:v>-19.884207093360029</c:v>
                </c:pt>
                <c:pt idx="624">
                  <c:v>17.527646725421096</c:v>
                </c:pt>
                <c:pt idx="625">
                  <c:v>-8.378204941327466</c:v>
                </c:pt>
                <c:pt idx="626">
                  <c:v>134.14788291473732</c:v>
                </c:pt>
                <c:pt idx="627">
                  <c:v>-8.727478195570999</c:v>
                </c:pt>
                <c:pt idx="628">
                  <c:v>36.596807426201394</c:v>
                </c:pt>
                <c:pt idx="629">
                  <c:v>1105.7564460916258</c:v>
                </c:pt>
                <c:pt idx="630">
                  <c:v>-2.1989581157601803</c:v>
                </c:pt>
                <c:pt idx="631">
                  <c:v>-17.052631831216129</c:v>
                </c:pt>
                <c:pt idx="632">
                  <c:v>-29.033162443146725</c:v>
                </c:pt>
                <c:pt idx="633">
                  <c:v>-20.829204183059201</c:v>
                </c:pt>
                <c:pt idx="634">
                  <c:v>-25.718785809881453</c:v>
                </c:pt>
                <c:pt idx="635">
                  <c:v>14.439613075759494</c:v>
                </c:pt>
                <c:pt idx="636">
                  <c:v>-1.7896943809049615</c:v>
                </c:pt>
                <c:pt idx="637">
                  <c:v>93.431762853640009</c:v>
                </c:pt>
                <c:pt idx="638">
                  <c:v>-15.568693002277735</c:v>
                </c:pt>
                <c:pt idx="639">
                  <c:v>-19.801419819427629</c:v>
                </c:pt>
                <c:pt idx="640">
                  <c:v>-11.898057947939455</c:v>
                </c:pt>
                <c:pt idx="641">
                  <c:v>-11.914789324195254</c:v>
                </c:pt>
                <c:pt idx="642">
                  <c:v>-21.041722641840689</c:v>
                </c:pt>
                <c:pt idx="643">
                  <c:v>-11.831882466366707</c:v>
                </c:pt>
                <c:pt idx="644">
                  <c:v>-13.948529804664044</c:v>
                </c:pt>
                <c:pt idx="645">
                  <c:v>-19.788602215194803</c:v>
                </c:pt>
                <c:pt idx="646">
                  <c:v>-10.394856678361554</c:v>
                </c:pt>
                <c:pt idx="647">
                  <c:v>-17.894627864654861</c:v>
                </c:pt>
                <c:pt idx="648">
                  <c:v>-22.77171914869453</c:v>
                </c:pt>
                <c:pt idx="649">
                  <c:v>-9.8860464196328763</c:v>
                </c:pt>
                <c:pt idx="650">
                  <c:v>-19.547309962218591</c:v>
                </c:pt>
                <c:pt idx="651">
                  <c:v>-14.410066649955851</c:v>
                </c:pt>
                <c:pt idx="652">
                  <c:v>-10.669309274688453</c:v>
                </c:pt>
                <c:pt idx="653">
                  <c:v>-3.3205421358215612</c:v>
                </c:pt>
                <c:pt idx="654">
                  <c:v>-18.22729446570559</c:v>
                </c:pt>
                <c:pt idx="655">
                  <c:v>-9.4128650289017397</c:v>
                </c:pt>
                <c:pt idx="656">
                  <c:v>2.2632481480503812</c:v>
                </c:pt>
                <c:pt idx="657">
                  <c:v>-6.8985195620653785</c:v>
                </c:pt>
                <c:pt idx="658">
                  <c:v>-19.037461654224614</c:v>
                </c:pt>
                <c:pt idx="659">
                  <c:v>-5.2844818985775426</c:v>
                </c:pt>
                <c:pt idx="660">
                  <c:v>-15.731483124534156</c:v>
                </c:pt>
                <c:pt idx="661">
                  <c:v>24.007949479184326</c:v>
                </c:pt>
                <c:pt idx="662">
                  <c:v>33.815036129910496</c:v>
                </c:pt>
                <c:pt idx="663">
                  <c:v>-11.392325396279853</c:v>
                </c:pt>
                <c:pt idx="664">
                  <c:v>21.907178188509093</c:v>
                </c:pt>
                <c:pt idx="665">
                  <c:v>-12.362782693995555</c:v>
                </c:pt>
                <c:pt idx="666">
                  <c:v>142.16735770863963</c:v>
                </c:pt>
                <c:pt idx="667">
                  <c:v>86.4111120846147</c:v>
                </c:pt>
                <c:pt idx="668">
                  <c:v>-16.292388424489491</c:v>
                </c:pt>
                <c:pt idx="669">
                  <c:v>73.506362230094254</c:v>
                </c:pt>
                <c:pt idx="670">
                  <c:v>-39.074282731220357</c:v>
                </c:pt>
                <c:pt idx="671">
                  <c:v>-24.369715022729789</c:v>
                </c:pt>
                <c:pt idx="672">
                  <c:v>-29.448159639803169</c:v>
                </c:pt>
                <c:pt idx="673">
                  <c:v>-37.682007676597856</c:v>
                </c:pt>
                <c:pt idx="674">
                  <c:v>-38.348822551157895</c:v>
                </c:pt>
                <c:pt idx="675">
                  <c:v>-31.807081520941793</c:v>
                </c:pt>
                <c:pt idx="676">
                  <c:v>-23.106712544435108</c:v>
                </c:pt>
                <c:pt idx="677">
                  <c:v>-18.342385549222922</c:v>
                </c:pt>
                <c:pt idx="678">
                  <c:v>3.2672674214523312</c:v>
                </c:pt>
                <c:pt idx="679">
                  <c:v>-10.569737557783011</c:v>
                </c:pt>
                <c:pt idx="680">
                  <c:v>-7.6337081497193564</c:v>
                </c:pt>
                <c:pt idx="681">
                  <c:v>-32.115063566761997</c:v>
                </c:pt>
                <c:pt idx="682">
                  <c:v>-29.249909323297842</c:v>
                </c:pt>
                <c:pt idx="683">
                  <c:v>-35.407390172216289</c:v>
                </c:pt>
                <c:pt idx="684">
                  <c:v>-9.5135867538643595</c:v>
                </c:pt>
                <c:pt idx="685">
                  <c:v>-26.685663894813466</c:v>
                </c:pt>
                <c:pt idx="686">
                  <c:v>-23.957763171895433</c:v>
                </c:pt>
                <c:pt idx="687">
                  <c:v>-16.161810479029644</c:v>
                </c:pt>
                <c:pt idx="688">
                  <c:v>-16.323815215686921</c:v>
                </c:pt>
                <c:pt idx="689">
                  <c:v>-19.691957980656198</c:v>
                </c:pt>
                <c:pt idx="690">
                  <c:v>-22.577536348253329</c:v>
                </c:pt>
                <c:pt idx="691">
                  <c:v>-12.297786542128966</c:v>
                </c:pt>
                <c:pt idx="692">
                  <c:v>-16.332632727428926</c:v>
                </c:pt>
                <c:pt idx="693">
                  <c:v>-18.333950316633135</c:v>
                </c:pt>
                <c:pt idx="694">
                  <c:v>-37.394722273265145</c:v>
                </c:pt>
                <c:pt idx="695">
                  <c:v>-28.264083024353926</c:v>
                </c:pt>
                <c:pt idx="696">
                  <c:v>-18.667985676544731</c:v>
                </c:pt>
                <c:pt idx="697">
                  <c:v>-28.737093792253503</c:v>
                </c:pt>
                <c:pt idx="698">
                  <c:v>-35.539659212661803</c:v>
                </c:pt>
                <c:pt idx="699">
                  <c:v>-12.825319403640346</c:v>
                </c:pt>
                <c:pt idx="700">
                  <c:v>-29.558356523356199</c:v>
                </c:pt>
                <c:pt idx="701">
                  <c:v>-11.263796530248106</c:v>
                </c:pt>
                <c:pt idx="702">
                  <c:v>-12.884554104894844</c:v>
                </c:pt>
                <c:pt idx="703">
                  <c:v>-22.711036697408993</c:v>
                </c:pt>
                <c:pt idx="704">
                  <c:v>12.250256906204774</c:v>
                </c:pt>
                <c:pt idx="705">
                  <c:v>16.243647596506083</c:v>
                </c:pt>
                <c:pt idx="706">
                  <c:v>28.371629974162424</c:v>
                </c:pt>
                <c:pt idx="707">
                  <c:v>-19.399935013347385</c:v>
                </c:pt>
                <c:pt idx="708">
                  <c:v>-11.116564461297305</c:v>
                </c:pt>
                <c:pt idx="709">
                  <c:v>-16.379751390210501</c:v>
                </c:pt>
                <c:pt idx="710">
                  <c:v>-19.210527998986866</c:v>
                </c:pt>
                <c:pt idx="711">
                  <c:v>-23.84501142535969</c:v>
                </c:pt>
                <c:pt idx="712">
                  <c:v>-22.946302307704908</c:v>
                </c:pt>
                <c:pt idx="713">
                  <c:v>6.5780302750605442</c:v>
                </c:pt>
                <c:pt idx="714">
                  <c:v>7.792857864614521</c:v>
                </c:pt>
                <c:pt idx="715">
                  <c:v>571.74771393701394</c:v>
                </c:pt>
                <c:pt idx="716">
                  <c:v>85.354225149586057</c:v>
                </c:pt>
                <c:pt idx="717">
                  <c:v>486.02104769416638</c:v>
                </c:pt>
                <c:pt idx="718">
                  <c:v>-14.089765484821308</c:v>
                </c:pt>
                <c:pt idx="719">
                  <c:v>-16.01635878578103</c:v>
                </c:pt>
                <c:pt idx="720">
                  <c:v>-3.7382439714716944</c:v>
                </c:pt>
                <c:pt idx="721">
                  <c:v>-18.742364650129108</c:v>
                </c:pt>
                <c:pt idx="722">
                  <c:v>17.255344004845426</c:v>
                </c:pt>
                <c:pt idx="723">
                  <c:v>372.4163575290965</c:v>
                </c:pt>
                <c:pt idx="724">
                  <c:v>44.009853295515214</c:v>
                </c:pt>
                <c:pt idx="725">
                  <c:v>-13.711187542613438</c:v>
                </c:pt>
                <c:pt idx="726">
                  <c:v>38.170557335233873</c:v>
                </c:pt>
                <c:pt idx="727">
                  <c:v>24.909677758565483</c:v>
                </c:pt>
                <c:pt idx="728">
                  <c:v>6.7309273733709363</c:v>
                </c:pt>
                <c:pt idx="729">
                  <c:v>-4.1929287172548371</c:v>
                </c:pt>
                <c:pt idx="730">
                  <c:v>75.180106349855848</c:v>
                </c:pt>
                <c:pt idx="731">
                  <c:v>57.157971890892327</c:v>
                </c:pt>
                <c:pt idx="732">
                  <c:v>-3.4947564940828793</c:v>
                </c:pt>
                <c:pt idx="733">
                  <c:v>10.42738710102949</c:v>
                </c:pt>
                <c:pt idx="734">
                  <c:v>0.41101885998362153</c:v>
                </c:pt>
                <c:pt idx="735">
                  <c:v>13.588811790419618</c:v>
                </c:pt>
                <c:pt idx="736">
                  <c:v>-16.011112269657691</c:v>
                </c:pt>
                <c:pt idx="737">
                  <c:v>12.999962289282571</c:v>
                </c:pt>
                <c:pt idx="738">
                  <c:v>4.6126563113712455</c:v>
                </c:pt>
                <c:pt idx="739">
                  <c:v>-11.357374456149454</c:v>
                </c:pt>
                <c:pt idx="740">
                  <c:v>-12.898105569660229</c:v>
                </c:pt>
                <c:pt idx="741">
                  <c:v>-7.2072095444420938</c:v>
                </c:pt>
                <c:pt idx="742">
                  <c:v>-0.96143695999284251</c:v>
                </c:pt>
                <c:pt idx="743">
                  <c:v>-7.9761725453367394</c:v>
                </c:pt>
                <c:pt idx="744">
                  <c:v>40.710543970140584</c:v>
                </c:pt>
                <c:pt idx="745">
                  <c:v>-6.8524947660121676</c:v>
                </c:pt>
                <c:pt idx="746">
                  <c:v>-14.741827102365288</c:v>
                </c:pt>
                <c:pt idx="747">
                  <c:v>14574.139091174136</c:v>
                </c:pt>
                <c:pt idx="748">
                  <c:v>50.590346339854413</c:v>
                </c:pt>
                <c:pt idx="749">
                  <c:v>2.3539637564038189</c:v>
                </c:pt>
                <c:pt idx="750">
                  <c:v>12.392288839003765</c:v>
                </c:pt>
                <c:pt idx="751">
                  <c:v>125.9184250221506</c:v>
                </c:pt>
                <c:pt idx="752">
                  <c:v>139.11550307790108</c:v>
                </c:pt>
                <c:pt idx="753">
                  <c:v>49.954417951026301</c:v>
                </c:pt>
                <c:pt idx="754">
                  <c:v>140.05412936600501</c:v>
                </c:pt>
                <c:pt idx="755">
                  <c:v>-33.7145650553867</c:v>
                </c:pt>
                <c:pt idx="756">
                  <c:v>-16.448352705632789</c:v>
                </c:pt>
                <c:pt idx="757">
                  <c:v>-17.435893862597442</c:v>
                </c:pt>
                <c:pt idx="758">
                  <c:v>-13.281292534794437</c:v>
                </c:pt>
                <c:pt idx="759">
                  <c:v>-23.281283897445896</c:v>
                </c:pt>
                <c:pt idx="760">
                  <c:v>471.53991704119773</c:v>
                </c:pt>
                <c:pt idx="761">
                  <c:v>-4.4728049706033817</c:v>
                </c:pt>
                <c:pt idx="762">
                  <c:v>-9.7903457250233181</c:v>
                </c:pt>
                <c:pt idx="763">
                  <c:v>5.9242601071179557</c:v>
                </c:pt>
                <c:pt idx="764">
                  <c:v>-12.791756526120327</c:v>
                </c:pt>
                <c:pt idx="765">
                  <c:v>-33.031482038149541</c:v>
                </c:pt>
                <c:pt idx="766">
                  <c:v>6.7536610665294674</c:v>
                </c:pt>
                <c:pt idx="767">
                  <c:v>-15.437927323358981</c:v>
                </c:pt>
                <c:pt idx="768">
                  <c:v>914.78296180026132</c:v>
                </c:pt>
                <c:pt idx="769">
                  <c:v>-2.6207931646486382</c:v>
                </c:pt>
                <c:pt idx="770">
                  <c:v>43.525593763326761</c:v>
                </c:pt>
                <c:pt idx="771">
                  <c:v>36.008615517663245</c:v>
                </c:pt>
                <c:pt idx="772">
                  <c:v>50.135691789808376</c:v>
                </c:pt>
                <c:pt idx="773">
                  <c:v>6.4750875531131804</c:v>
                </c:pt>
                <c:pt idx="774">
                  <c:v>14.834216549424626</c:v>
                </c:pt>
                <c:pt idx="775">
                  <c:v>18.847825174213895</c:v>
                </c:pt>
                <c:pt idx="776">
                  <c:v>49.588158153013993</c:v>
                </c:pt>
                <c:pt idx="777">
                  <c:v>-3.1290331452284805</c:v>
                </c:pt>
                <c:pt idx="778">
                  <c:v>-11.237059835074716</c:v>
                </c:pt>
                <c:pt idx="779">
                  <c:v>-8.806580145080245</c:v>
                </c:pt>
                <c:pt idx="780">
                  <c:v>2.1393509984197197</c:v>
                </c:pt>
                <c:pt idx="781">
                  <c:v>-5.5612644616385793</c:v>
                </c:pt>
                <c:pt idx="782">
                  <c:v>61.984124152566274</c:v>
                </c:pt>
                <c:pt idx="783">
                  <c:v>51.258640491307268</c:v>
                </c:pt>
                <c:pt idx="784">
                  <c:v>-0.46720524138702241</c:v>
                </c:pt>
                <c:pt idx="785">
                  <c:v>10.545277846492866</c:v>
                </c:pt>
                <c:pt idx="786">
                  <c:v>-19.21411600488365</c:v>
                </c:pt>
                <c:pt idx="787">
                  <c:v>-0.5470977830160717</c:v>
                </c:pt>
                <c:pt idx="788">
                  <c:v>13.143442768199662</c:v>
                </c:pt>
                <c:pt idx="789">
                  <c:v>72.472265685592987</c:v>
                </c:pt>
                <c:pt idx="790">
                  <c:v>-17.949011364392209</c:v>
                </c:pt>
                <c:pt idx="791">
                  <c:v>51.145501295426691</c:v>
                </c:pt>
                <c:pt idx="792">
                  <c:v>-29.931245350029414</c:v>
                </c:pt>
                <c:pt idx="793">
                  <c:v>-0.99605691247080574</c:v>
                </c:pt>
                <c:pt idx="794">
                  <c:v>-9.0909698152560203</c:v>
                </c:pt>
                <c:pt idx="795">
                  <c:v>-11.45877970552713</c:v>
                </c:pt>
                <c:pt idx="796">
                  <c:v>-15.163783751169706</c:v>
                </c:pt>
                <c:pt idx="797">
                  <c:v>-10.452509081551726</c:v>
                </c:pt>
                <c:pt idx="798">
                  <c:v>-4.8488250996088995</c:v>
                </c:pt>
                <c:pt idx="799">
                  <c:v>-11.878666252090223</c:v>
                </c:pt>
                <c:pt idx="800">
                  <c:v>-14.297550571956485</c:v>
                </c:pt>
                <c:pt idx="801">
                  <c:v>39.335779606035182</c:v>
                </c:pt>
                <c:pt idx="802">
                  <c:v>0.17150012747005966</c:v>
                </c:pt>
                <c:pt idx="803">
                  <c:v>70.956088517245959</c:v>
                </c:pt>
                <c:pt idx="804">
                  <c:v>15.382285895027213</c:v>
                </c:pt>
              </c:numCache>
            </c:numRef>
          </c:yVal>
        </c:ser>
        <c:axId val="112949504"/>
        <c:axId val="113034752"/>
      </c:scatterChart>
      <c:valAx>
        <c:axId val="112949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% racial minority in 1991</a:t>
                </a:r>
              </a:p>
            </c:rich>
          </c:tx>
          <c:layout/>
        </c:title>
        <c:numFmt formatCode="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3034752"/>
        <c:crosses val="autoZero"/>
        <c:crossBetween val="midCat"/>
      </c:valAx>
      <c:valAx>
        <c:axId val="113034752"/>
        <c:scaling>
          <c:orientation val="minMax"/>
          <c:max val="100"/>
          <c:min val="-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Change</a:t>
                </a:r>
                <a:r>
                  <a:rPr lang="en-CA" baseline="0"/>
                  <a:t> in white population 1990-2001</a:t>
                </a:r>
                <a:endParaRPr lang="en-CA"/>
              </a:p>
            </c:rich>
          </c:tx>
          <c:layout/>
        </c:title>
        <c:numFmt formatCode="0" sourceLinked="0"/>
        <c:tickLblPos val="nextTo"/>
        <c:crossAx val="112949504"/>
        <c:crosses val="autoZero"/>
        <c:crossBetween val="midCat"/>
      </c:valAx>
      <c:spPr>
        <a:ln>
          <a:solidFill>
            <a:prstClr val="black"/>
          </a:solidFill>
        </a:ln>
      </c:spPr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CA" dirty="0" smtClean="0"/>
              <a:t>Vancouver 1991-2001</a:t>
            </a:r>
            <a:endParaRPr lang="en-CA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791109444652756"/>
          <c:y val="0.12571782300797321"/>
          <c:w val="0.83386826646669165"/>
          <c:h val="0.7866099836112036"/>
        </c:manualLayout>
      </c:layout>
      <c:scatterChart>
        <c:scatterStyle val="lineMarker"/>
        <c:ser>
          <c:idx val="3"/>
          <c:order val="0"/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fig1!$C$3371:$C$3668</c:f>
              <c:numCache>
                <c:formatCode>0.00</c:formatCode>
                <c:ptCount val="298"/>
                <c:pt idx="0">
                  <c:v>36.752322810554205</c:v>
                </c:pt>
                <c:pt idx="1">
                  <c:v>30.603118966815614</c:v>
                </c:pt>
                <c:pt idx="2">
                  <c:v>50.654326764472195</c:v>
                </c:pt>
                <c:pt idx="3">
                  <c:v>53.669826862530414</c:v>
                </c:pt>
                <c:pt idx="4">
                  <c:v>77.922781365405996</c:v>
                </c:pt>
                <c:pt idx="5">
                  <c:v>66.567533000528883</c:v>
                </c:pt>
                <c:pt idx="6">
                  <c:v>20.169842420105574</c:v>
                </c:pt>
                <c:pt idx="7">
                  <c:v>49.140894996526377</c:v>
                </c:pt>
                <c:pt idx="8">
                  <c:v>31.946930509874488</c:v>
                </c:pt>
                <c:pt idx="9">
                  <c:v>13.958796508061756</c:v>
                </c:pt>
                <c:pt idx="10">
                  <c:v>21.2923144775556</c:v>
                </c:pt>
                <c:pt idx="11">
                  <c:v>48.591916256676384</c:v>
                </c:pt>
                <c:pt idx="12">
                  <c:v>45.9874640782132</c:v>
                </c:pt>
                <c:pt idx="13">
                  <c:v>62.487797147806894</c:v>
                </c:pt>
                <c:pt idx="14">
                  <c:v>51.008593055730557</c:v>
                </c:pt>
                <c:pt idx="15">
                  <c:v>69.482455846890318</c:v>
                </c:pt>
                <c:pt idx="16">
                  <c:v>66.515519041836029</c:v>
                </c:pt>
                <c:pt idx="17">
                  <c:v>63.169803542668504</c:v>
                </c:pt>
                <c:pt idx="18">
                  <c:v>55.672535708577165</c:v>
                </c:pt>
                <c:pt idx="19">
                  <c:v>52.002275821236701</c:v>
                </c:pt>
                <c:pt idx="20">
                  <c:v>51.439311087333095</c:v>
                </c:pt>
                <c:pt idx="21">
                  <c:v>61.457828143951858</c:v>
                </c:pt>
                <c:pt idx="22">
                  <c:v>57.471870772404557</c:v>
                </c:pt>
                <c:pt idx="23">
                  <c:v>64.0466978639639</c:v>
                </c:pt>
                <c:pt idx="24">
                  <c:v>64.790935336875208</c:v>
                </c:pt>
                <c:pt idx="25">
                  <c:v>67.046409802568959</c:v>
                </c:pt>
                <c:pt idx="26">
                  <c:v>49.608587630826605</c:v>
                </c:pt>
                <c:pt idx="27">
                  <c:v>39.071772123630375</c:v>
                </c:pt>
                <c:pt idx="28">
                  <c:v>25.260492155754626</c:v>
                </c:pt>
                <c:pt idx="29">
                  <c:v>12.787894962009744</c:v>
                </c:pt>
                <c:pt idx="30">
                  <c:v>24.022233900708237</c:v>
                </c:pt>
                <c:pt idx="31">
                  <c:v>23.447771962667929</c:v>
                </c:pt>
                <c:pt idx="32">
                  <c:v>21.073184691779129</c:v>
                </c:pt>
                <c:pt idx="33">
                  <c:v>25.518908845739286</c:v>
                </c:pt>
                <c:pt idx="34">
                  <c:v>25.521000029061327</c:v>
                </c:pt>
                <c:pt idx="35">
                  <c:v>34.116068135901365</c:v>
                </c:pt>
                <c:pt idx="36">
                  <c:v>25.300341800564482</c:v>
                </c:pt>
                <c:pt idx="37">
                  <c:v>50.601094454968354</c:v>
                </c:pt>
                <c:pt idx="38">
                  <c:v>29.963199864466734</c:v>
                </c:pt>
                <c:pt idx="39">
                  <c:v>57.707532431272078</c:v>
                </c:pt>
                <c:pt idx="40">
                  <c:v>51.247225226918282</c:v>
                </c:pt>
                <c:pt idx="41">
                  <c:v>57.850583553036138</c:v>
                </c:pt>
                <c:pt idx="42">
                  <c:v>64.248721892075878</c:v>
                </c:pt>
                <c:pt idx="43">
                  <c:v>58.646363944816862</c:v>
                </c:pt>
                <c:pt idx="44">
                  <c:v>49.093953411689427</c:v>
                </c:pt>
                <c:pt idx="45">
                  <c:v>50.991295480442034</c:v>
                </c:pt>
                <c:pt idx="46">
                  <c:v>58.893134696409014</c:v>
                </c:pt>
                <c:pt idx="47">
                  <c:v>47.573950940864563</c:v>
                </c:pt>
                <c:pt idx="48">
                  <c:v>46.891034084766844</c:v>
                </c:pt>
                <c:pt idx="49">
                  <c:v>37.682390943335186</c:v>
                </c:pt>
                <c:pt idx="50">
                  <c:v>12.828100969428</c:v>
                </c:pt>
                <c:pt idx="51">
                  <c:v>23.099117295492491</c:v>
                </c:pt>
                <c:pt idx="52">
                  <c:v>11.68532187505596</c:v>
                </c:pt>
                <c:pt idx="53">
                  <c:v>11.382236220356322</c:v>
                </c:pt>
                <c:pt idx="54">
                  <c:v>11.29933120694392</c:v>
                </c:pt>
                <c:pt idx="55">
                  <c:v>12.658077518370561</c:v>
                </c:pt>
                <c:pt idx="56">
                  <c:v>14.198202460486318</c:v>
                </c:pt>
                <c:pt idx="57">
                  <c:v>8.5394328925215568</c:v>
                </c:pt>
                <c:pt idx="58">
                  <c:v>10.43248758613657</c:v>
                </c:pt>
                <c:pt idx="59">
                  <c:v>10.441389060223749</c:v>
                </c:pt>
                <c:pt idx="60">
                  <c:v>8.2652916278682227</c:v>
                </c:pt>
                <c:pt idx="61">
                  <c:v>9.440269344540738</c:v>
                </c:pt>
                <c:pt idx="62">
                  <c:v>15.126425829913178</c:v>
                </c:pt>
                <c:pt idx="63">
                  <c:v>11.823159258025711</c:v>
                </c:pt>
                <c:pt idx="64">
                  <c:v>41.705318618759179</c:v>
                </c:pt>
                <c:pt idx="65">
                  <c:v>33.947939726301762</c:v>
                </c:pt>
                <c:pt idx="66">
                  <c:v>45.442825416305674</c:v>
                </c:pt>
                <c:pt idx="67">
                  <c:v>50.573599475959597</c:v>
                </c:pt>
                <c:pt idx="68">
                  <c:v>54.871688756325071</c:v>
                </c:pt>
                <c:pt idx="69">
                  <c:v>45.361338776040917</c:v>
                </c:pt>
                <c:pt idx="70">
                  <c:v>48.445294293259906</c:v>
                </c:pt>
                <c:pt idx="71">
                  <c:v>36.903867306039999</c:v>
                </c:pt>
                <c:pt idx="72">
                  <c:v>31.131542653122107</c:v>
                </c:pt>
                <c:pt idx="73">
                  <c:v>29.707313065535818</c:v>
                </c:pt>
                <c:pt idx="74">
                  <c:v>75.333403450953782</c:v>
                </c:pt>
                <c:pt idx="75">
                  <c:v>33.510364884389297</c:v>
                </c:pt>
                <c:pt idx="76">
                  <c:v>15.767156844547236</c:v>
                </c:pt>
                <c:pt idx="77">
                  <c:v>15.153402317629849</c:v>
                </c:pt>
                <c:pt idx="78">
                  <c:v>15.676512074274454</c:v>
                </c:pt>
                <c:pt idx="79">
                  <c:v>9.8129862187145651</c:v>
                </c:pt>
                <c:pt idx="80">
                  <c:v>7.3769439588803936</c:v>
                </c:pt>
                <c:pt idx="81">
                  <c:v>11.42006757704052</c:v>
                </c:pt>
                <c:pt idx="82">
                  <c:v>13.238873672817229</c:v>
                </c:pt>
                <c:pt idx="83">
                  <c:v>19.125247784832229</c:v>
                </c:pt>
                <c:pt idx="84">
                  <c:v>17.717717552676273</c:v>
                </c:pt>
                <c:pt idx="85">
                  <c:v>21.201833023190357</c:v>
                </c:pt>
                <c:pt idx="86">
                  <c:v>8.787995094636921</c:v>
                </c:pt>
                <c:pt idx="87">
                  <c:v>20.11414097024409</c:v>
                </c:pt>
                <c:pt idx="88">
                  <c:v>9.1596388415335124</c:v>
                </c:pt>
                <c:pt idx="89">
                  <c:v>14.459458118272021</c:v>
                </c:pt>
                <c:pt idx="90">
                  <c:v>11.32583723145726</c:v>
                </c:pt>
                <c:pt idx="91">
                  <c:v>12.840505045260009</c:v>
                </c:pt>
                <c:pt idx="92">
                  <c:v>14.208997275675317</c:v>
                </c:pt>
                <c:pt idx="93">
                  <c:v>13.728768070860836</c:v>
                </c:pt>
                <c:pt idx="94">
                  <c:v>18.44421594973068</c:v>
                </c:pt>
                <c:pt idx="95">
                  <c:v>9.6766893059122268</c:v>
                </c:pt>
                <c:pt idx="96">
                  <c:v>12.332536274800436</c:v>
                </c:pt>
                <c:pt idx="97">
                  <c:v>13.680995023772498</c:v>
                </c:pt>
                <c:pt idx="98">
                  <c:v>21.776512028033512</c:v>
                </c:pt>
                <c:pt idx="99">
                  <c:v>8.944831587277168</c:v>
                </c:pt>
                <c:pt idx="100">
                  <c:v>12.231017341796116</c:v>
                </c:pt>
                <c:pt idx="101">
                  <c:v>11.266379644297848</c:v>
                </c:pt>
                <c:pt idx="102">
                  <c:v>15.922972402262623</c:v>
                </c:pt>
                <c:pt idx="103">
                  <c:v>10.448893060528738</c:v>
                </c:pt>
                <c:pt idx="104">
                  <c:v>13.908566435733746</c:v>
                </c:pt>
                <c:pt idx="105">
                  <c:v>21.664714296890068</c:v>
                </c:pt>
                <c:pt idx="106">
                  <c:v>8.5870094709089528</c:v>
                </c:pt>
                <c:pt idx="107">
                  <c:v>10.846329589167359</c:v>
                </c:pt>
                <c:pt idx="108">
                  <c:v>7.8883637757413547</c:v>
                </c:pt>
                <c:pt idx="109">
                  <c:v>16.065546032460194</c:v>
                </c:pt>
                <c:pt idx="110">
                  <c:v>9.673400557463852</c:v>
                </c:pt>
                <c:pt idx="111">
                  <c:v>7.3685438777633285</c:v>
                </c:pt>
                <c:pt idx="112">
                  <c:v>11.823994795716171</c:v>
                </c:pt>
                <c:pt idx="113">
                  <c:v>6.9605808876561381</c:v>
                </c:pt>
                <c:pt idx="114">
                  <c:v>7.7942627075632025</c:v>
                </c:pt>
                <c:pt idx="115">
                  <c:v>22.417950913884994</c:v>
                </c:pt>
                <c:pt idx="116">
                  <c:v>25.434575630918378</c:v>
                </c:pt>
                <c:pt idx="117">
                  <c:v>30.127142754031226</c:v>
                </c:pt>
                <c:pt idx="118">
                  <c:v>25.390699012011929</c:v>
                </c:pt>
                <c:pt idx="119">
                  <c:v>27.998015998070656</c:v>
                </c:pt>
                <c:pt idx="120">
                  <c:v>35.140305726114221</c:v>
                </c:pt>
                <c:pt idx="121">
                  <c:v>24.321990240642691</c:v>
                </c:pt>
                <c:pt idx="122">
                  <c:v>20.805068358169912</c:v>
                </c:pt>
                <c:pt idx="123">
                  <c:v>49.350672373048795</c:v>
                </c:pt>
                <c:pt idx="124">
                  <c:v>28.694894316522237</c:v>
                </c:pt>
                <c:pt idx="125">
                  <c:v>30.744922332451626</c:v>
                </c:pt>
                <c:pt idx="126">
                  <c:v>43.882016392918153</c:v>
                </c:pt>
                <c:pt idx="127">
                  <c:v>28.926984566821929</c:v>
                </c:pt>
                <c:pt idx="128">
                  <c:v>36.937503977578558</c:v>
                </c:pt>
                <c:pt idx="129">
                  <c:v>37.007881906515145</c:v>
                </c:pt>
                <c:pt idx="130">
                  <c:v>36.01822229450628</c:v>
                </c:pt>
                <c:pt idx="131">
                  <c:v>39.144243577454475</c:v>
                </c:pt>
                <c:pt idx="132">
                  <c:v>23.086107591297086</c:v>
                </c:pt>
                <c:pt idx="133">
                  <c:v>31.540407898636289</c:v>
                </c:pt>
                <c:pt idx="134">
                  <c:v>23.171684413632768</c:v>
                </c:pt>
                <c:pt idx="135">
                  <c:v>33.981943773557184</c:v>
                </c:pt>
                <c:pt idx="136">
                  <c:v>35.860779056326827</c:v>
                </c:pt>
                <c:pt idx="137">
                  <c:v>27.765251035417027</c:v>
                </c:pt>
                <c:pt idx="138">
                  <c:v>13.399692599267828</c:v>
                </c:pt>
                <c:pt idx="139">
                  <c:v>42.766272042352163</c:v>
                </c:pt>
                <c:pt idx="140">
                  <c:v>47.823123662992245</c:v>
                </c:pt>
                <c:pt idx="141">
                  <c:v>4.2795150835035729</c:v>
                </c:pt>
                <c:pt idx="142">
                  <c:v>3.2767656514876142</c:v>
                </c:pt>
                <c:pt idx="143">
                  <c:v>4.9996155679262655</c:v>
                </c:pt>
                <c:pt idx="144">
                  <c:v>4.6929276883095845</c:v>
                </c:pt>
                <c:pt idx="145">
                  <c:v>14.643273056663814</c:v>
                </c:pt>
                <c:pt idx="146">
                  <c:v>9.5791986671966356</c:v>
                </c:pt>
                <c:pt idx="147">
                  <c:v>15.882368947096069</c:v>
                </c:pt>
                <c:pt idx="148">
                  <c:v>10.584033088910113</c:v>
                </c:pt>
                <c:pt idx="149">
                  <c:v>17.122268827371123</c:v>
                </c:pt>
                <c:pt idx="150">
                  <c:v>13.8094053612548</c:v>
                </c:pt>
                <c:pt idx="151">
                  <c:v>21.628576162037056</c:v>
                </c:pt>
                <c:pt idx="152">
                  <c:v>13.818108826411065</c:v>
                </c:pt>
                <c:pt idx="153">
                  <c:v>15.499242322560423</c:v>
                </c:pt>
                <c:pt idx="154">
                  <c:v>18.114706516907827</c:v>
                </c:pt>
                <c:pt idx="155">
                  <c:v>14.365420684176302</c:v>
                </c:pt>
                <c:pt idx="156">
                  <c:v>13.088898030526519</c:v>
                </c:pt>
                <c:pt idx="157">
                  <c:v>3.7954022737330537</c:v>
                </c:pt>
                <c:pt idx="158">
                  <c:v>2.4582781336240132</c:v>
                </c:pt>
                <c:pt idx="159">
                  <c:v>3.7813500504614286</c:v>
                </c:pt>
                <c:pt idx="160">
                  <c:v>4.691329292646313</c:v>
                </c:pt>
                <c:pt idx="161">
                  <c:v>5.8153441295188353</c:v>
                </c:pt>
                <c:pt idx="162">
                  <c:v>5.0955325799576716</c:v>
                </c:pt>
                <c:pt idx="163">
                  <c:v>6.3334123037437404</c:v>
                </c:pt>
                <c:pt idx="164">
                  <c:v>2.8939547171130582</c:v>
                </c:pt>
                <c:pt idx="165">
                  <c:v>2.1453302277033202</c:v>
                </c:pt>
                <c:pt idx="166">
                  <c:v>4.0265529418198795</c:v>
                </c:pt>
                <c:pt idx="167">
                  <c:v>15.244955510770643</c:v>
                </c:pt>
                <c:pt idx="168">
                  <c:v>6.4468180639569406</c:v>
                </c:pt>
                <c:pt idx="169">
                  <c:v>6.5360814576131334</c:v>
                </c:pt>
                <c:pt idx="170">
                  <c:v>5.8127075605540455</c:v>
                </c:pt>
                <c:pt idx="171">
                  <c:v>17.31739371728262</c:v>
                </c:pt>
                <c:pt idx="172">
                  <c:v>10.344774734934491</c:v>
                </c:pt>
                <c:pt idx="173">
                  <c:v>16.89372821071732</c:v>
                </c:pt>
                <c:pt idx="174">
                  <c:v>16.533947322790851</c:v>
                </c:pt>
                <c:pt idx="175">
                  <c:v>27.128091444661116</c:v>
                </c:pt>
                <c:pt idx="176">
                  <c:v>17.685333743479266</c:v>
                </c:pt>
                <c:pt idx="177">
                  <c:v>44.837897791814626</c:v>
                </c:pt>
                <c:pt idx="178">
                  <c:v>39.465549890206781</c:v>
                </c:pt>
                <c:pt idx="179">
                  <c:v>40.123029705874863</c:v>
                </c:pt>
                <c:pt idx="180">
                  <c:v>15.017629549298016</c:v>
                </c:pt>
                <c:pt idx="181">
                  <c:v>17.38734338101332</c:v>
                </c:pt>
                <c:pt idx="182">
                  <c:v>16.225103515588202</c:v>
                </c:pt>
                <c:pt idx="183">
                  <c:v>34.352031832358293</c:v>
                </c:pt>
                <c:pt idx="184">
                  <c:v>31.242748564324817</c:v>
                </c:pt>
                <c:pt idx="185">
                  <c:v>47.220785489731909</c:v>
                </c:pt>
                <c:pt idx="186">
                  <c:v>22.382951422897253</c:v>
                </c:pt>
                <c:pt idx="187">
                  <c:v>23.477723480547649</c:v>
                </c:pt>
                <c:pt idx="188">
                  <c:v>18.126299111870949</c:v>
                </c:pt>
                <c:pt idx="189">
                  <c:v>24.358088839071439</c:v>
                </c:pt>
                <c:pt idx="190">
                  <c:v>13.61511089106696</c:v>
                </c:pt>
                <c:pt idx="191">
                  <c:v>16.810519594973471</c:v>
                </c:pt>
                <c:pt idx="192">
                  <c:v>22.17967932160699</c:v>
                </c:pt>
                <c:pt idx="193">
                  <c:v>15.073185603733553</c:v>
                </c:pt>
                <c:pt idx="194">
                  <c:v>16.905692292823264</c:v>
                </c:pt>
                <c:pt idx="195">
                  <c:v>16.573482489079293</c:v>
                </c:pt>
                <c:pt idx="196">
                  <c:v>19.671613091550277</c:v>
                </c:pt>
                <c:pt idx="197">
                  <c:v>13.006980866948728</c:v>
                </c:pt>
                <c:pt idx="198">
                  <c:v>26.1141433844776</c:v>
                </c:pt>
                <c:pt idx="199">
                  <c:v>35.504229772171414</c:v>
                </c:pt>
                <c:pt idx="200">
                  <c:v>6.5745317227729405</c:v>
                </c:pt>
                <c:pt idx="201">
                  <c:v>12.719450552099234</c:v>
                </c:pt>
                <c:pt idx="202">
                  <c:v>11.587577757932793</c:v>
                </c:pt>
                <c:pt idx="203">
                  <c:v>9.3712496400893048</c:v>
                </c:pt>
                <c:pt idx="204">
                  <c:v>6.2215190060857273</c:v>
                </c:pt>
                <c:pt idx="205">
                  <c:v>11.801393210208927</c:v>
                </c:pt>
                <c:pt idx="206">
                  <c:v>7.7772251370951828</c:v>
                </c:pt>
                <c:pt idx="207">
                  <c:v>11.827027493695843</c:v>
                </c:pt>
                <c:pt idx="208">
                  <c:v>11.982338991011185</c:v>
                </c:pt>
                <c:pt idx="209">
                  <c:v>10.240867013891839</c:v>
                </c:pt>
                <c:pt idx="210">
                  <c:v>37.277994061329295</c:v>
                </c:pt>
                <c:pt idx="211">
                  <c:v>19.232220012475238</c:v>
                </c:pt>
                <c:pt idx="212">
                  <c:v>23.053356881685986</c:v>
                </c:pt>
                <c:pt idx="213">
                  <c:v>24.123044260291888</c:v>
                </c:pt>
                <c:pt idx="214">
                  <c:v>33.323021029832219</c:v>
                </c:pt>
                <c:pt idx="215">
                  <c:v>15.665204165892622</c:v>
                </c:pt>
                <c:pt idx="216">
                  <c:v>24.24456074283653</c:v>
                </c:pt>
                <c:pt idx="217">
                  <c:v>17.887047998861689</c:v>
                </c:pt>
                <c:pt idx="218">
                  <c:v>22.819565215246659</c:v>
                </c:pt>
                <c:pt idx="219">
                  <c:v>16.571779293754464</c:v>
                </c:pt>
                <c:pt idx="220">
                  <c:v>17.087417632306721</c:v>
                </c:pt>
                <c:pt idx="221">
                  <c:v>38.835309516400102</c:v>
                </c:pt>
                <c:pt idx="222">
                  <c:v>28.274725325595192</c:v>
                </c:pt>
                <c:pt idx="223">
                  <c:v>22.610248722724954</c:v>
                </c:pt>
                <c:pt idx="224">
                  <c:v>36.297734908445513</c:v>
                </c:pt>
                <c:pt idx="225">
                  <c:v>31.982071096913327</c:v>
                </c:pt>
                <c:pt idx="226">
                  <c:v>32.958173007302541</c:v>
                </c:pt>
                <c:pt idx="227">
                  <c:v>34.152998762910421</c:v>
                </c:pt>
                <c:pt idx="228">
                  <c:v>19.563235813627227</c:v>
                </c:pt>
                <c:pt idx="229">
                  <c:v>14.224439824401539</c:v>
                </c:pt>
                <c:pt idx="230">
                  <c:v>25.26610944833622</c:v>
                </c:pt>
                <c:pt idx="231">
                  <c:v>36.645525480222375</c:v>
                </c:pt>
                <c:pt idx="232">
                  <c:v>30.029716089309336</c:v>
                </c:pt>
                <c:pt idx="233">
                  <c:v>35.160565471673394</c:v>
                </c:pt>
                <c:pt idx="234">
                  <c:v>33.153640630576156</c:v>
                </c:pt>
                <c:pt idx="235">
                  <c:v>25.955471697311779</c:v>
                </c:pt>
                <c:pt idx="236">
                  <c:v>28.863699093061243</c:v>
                </c:pt>
                <c:pt idx="237">
                  <c:v>22.611545238691175</c:v>
                </c:pt>
                <c:pt idx="238">
                  <c:v>26.413659150673389</c:v>
                </c:pt>
                <c:pt idx="239">
                  <c:v>30.220692714960631</c:v>
                </c:pt>
                <c:pt idx="240">
                  <c:v>25.406477688415521</c:v>
                </c:pt>
                <c:pt idx="241">
                  <c:v>4.3642742701917658</c:v>
                </c:pt>
                <c:pt idx="242">
                  <c:v>8.5897343427326227</c:v>
                </c:pt>
                <c:pt idx="243">
                  <c:v>6.6833935286798916</c:v>
                </c:pt>
                <c:pt idx="244">
                  <c:v>6.7811072068987608</c:v>
                </c:pt>
                <c:pt idx="245">
                  <c:v>13.649044767018861</c:v>
                </c:pt>
                <c:pt idx="246">
                  <c:v>25.072321669014691</c:v>
                </c:pt>
                <c:pt idx="247">
                  <c:v>17.948130342006849</c:v>
                </c:pt>
                <c:pt idx="248">
                  <c:v>14.802278719183446</c:v>
                </c:pt>
                <c:pt idx="249">
                  <c:v>16.328381244388027</c:v>
                </c:pt>
                <c:pt idx="250">
                  <c:v>17.94368309293985</c:v>
                </c:pt>
                <c:pt idx="251">
                  <c:v>16.131961251932637</c:v>
                </c:pt>
                <c:pt idx="252">
                  <c:v>14.556328609977323</c:v>
                </c:pt>
                <c:pt idx="253">
                  <c:v>11.74189548055651</c:v>
                </c:pt>
                <c:pt idx="254">
                  <c:v>12.46241162220287</c:v>
                </c:pt>
                <c:pt idx="255">
                  <c:v>17.20290933182228</c:v>
                </c:pt>
                <c:pt idx="256">
                  <c:v>15.935910983374168</c:v>
                </c:pt>
                <c:pt idx="257">
                  <c:v>6.5702318435739464</c:v>
                </c:pt>
                <c:pt idx="258">
                  <c:v>21.992543563221563</c:v>
                </c:pt>
                <c:pt idx="259">
                  <c:v>6.4410516847127131</c:v>
                </c:pt>
                <c:pt idx="260">
                  <c:v>22.256252594786186</c:v>
                </c:pt>
                <c:pt idx="261">
                  <c:v>21.32776599106959</c:v>
                </c:pt>
                <c:pt idx="262">
                  <c:v>18.414796122859361</c:v>
                </c:pt>
                <c:pt idx="263">
                  <c:v>7.7744619825176446</c:v>
                </c:pt>
                <c:pt idx="264">
                  <c:v>13.603852108990267</c:v>
                </c:pt>
                <c:pt idx="265">
                  <c:v>13.77751344196763</c:v>
                </c:pt>
                <c:pt idx="266">
                  <c:v>8.2460074983475931</c:v>
                </c:pt>
                <c:pt idx="267">
                  <c:v>13.652198412810689</c:v>
                </c:pt>
                <c:pt idx="268">
                  <c:v>9.9804858873498805</c:v>
                </c:pt>
                <c:pt idx="269">
                  <c:v>4.7079871596075389</c:v>
                </c:pt>
                <c:pt idx="270">
                  <c:v>3.5081077663517894</c:v>
                </c:pt>
                <c:pt idx="271">
                  <c:v>5.7316760363968831</c:v>
                </c:pt>
                <c:pt idx="272">
                  <c:v>6.3659309133375919</c:v>
                </c:pt>
                <c:pt idx="273">
                  <c:v>4.1986010136584051</c:v>
                </c:pt>
                <c:pt idx="274">
                  <c:v>4.8580171866654789</c:v>
                </c:pt>
                <c:pt idx="275">
                  <c:v>4.8815969966020738</c:v>
                </c:pt>
                <c:pt idx="276">
                  <c:v>5.1797211213257928</c:v>
                </c:pt>
                <c:pt idx="277">
                  <c:v>5.7526000394403853</c:v>
                </c:pt>
                <c:pt idx="278">
                  <c:v>10.466935307883965</c:v>
                </c:pt>
                <c:pt idx="279">
                  <c:v>4.4715442121842504</c:v>
                </c:pt>
                <c:pt idx="280">
                  <c:v>6.5547185490257469</c:v>
                </c:pt>
                <c:pt idx="281">
                  <c:v>3.9036255537281987</c:v>
                </c:pt>
                <c:pt idx="282">
                  <c:v>2.0619116802175612</c:v>
                </c:pt>
                <c:pt idx="283">
                  <c:v>0.74672093413304741</c:v>
                </c:pt>
                <c:pt idx="284">
                  <c:v>0.75585205014382151</c:v>
                </c:pt>
                <c:pt idx="285">
                  <c:v>2.1496093420063707</c:v>
                </c:pt>
                <c:pt idx="286">
                  <c:v>6.6047150660675182</c:v>
                </c:pt>
                <c:pt idx="287">
                  <c:v>5.0920652298477656</c:v>
                </c:pt>
                <c:pt idx="288">
                  <c:v>2.3343493023502933</c:v>
                </c:pt>
                <c:pt idx="289">
                  <c:v>7.7385389410059355</c:v>
                </c:pt>
                <c:pt idx="290">
                  <c:v>5.2933590226170804</c:v>
                </c:pt>
                <c:pt idx="291">
                  <c:v>6.7466348513748393</c:v>
                </c:pt>
                <c:pt idx="292">
                  <c:v>3.2155027741529092</c:v>
                </c:pt>
                <c:pt idx="293">
                  <c:v>5.2165554564369385</c:v>
                </c:pt>
                <c:pt idx="294">
                  <c:v>3.8481916878169655</c:v>
                </c:pt>
                <c:pt idx="295">
                  <c:v>3.5804896498112848</c:v>
                </c:pt>
                <c:pt idx="296">
                  <c:v>6.1315182568998896</c:v>
                </c:pt>
                <c:pt idx="297">
                  <c:v>3.3557341367345508</c:v>
                </c:pt>
              </c:numCache>
            </c:numRef>
          </c:xVal>
          <c:yVal>
            <c:numRef>
              <c:f>fig1!$G$3371:$G$3668</c:f>
              <c:numCache>
                <c:formatCode>0.00</c:formatCode>
                <c:ptCount val="298"/>
                <c:pt idx="0">
                  <c:v>-17.403757638644986</c:v>
                </c:pt>
                <c:pt idx="1">
                  <c:v>-9.3925395388513824</c:v>
                </c:pt>
                <c:pt idx="2">
                  <c:v>19.079381281088242</c:v>
                </c:pt>
                <c:pt idx="3">
                  <c:v>-10.459931044598974</c:v>
                </c:pt>
                <c:pt idx="4">
                  <c:v>-8.8506265129778718</c:v>
                </c:pt>
                <c:pt idx="5">
                  <c:v>-14.824045514927006</c:v>
                </c:pt>
                <c:pt idx="6">
                  <c:v>-18.769682180669768</c:v>
                </c:pt>
                <c:pt idx="7">
                  <c:v>-21.142469555794083</c:v>
                </c:pt>
                <c:pt idx="8">
                  <c:v>-11.343322030071718</c:v>
                </c:pt>
                <c:pt idx="9">
                  <c:v>-8.3296876525890422</c:v>
                </c:pt>
                <c:pt idx="10">
                  <c:v>-16.131436219375935</c:v>
                </c:pt>
                <c:pt idx="11">
                  <c:v>-19.556774661281732</c:v>
                </c:pt>
                <c:pt idx="12">
                  <c:v>-26.088104436600982</c:v>
                </c:pt>
                <c:pt idx="13">
                  <c:v>-14.272940697026302</c:v>
                </c:pt>
                <c:pt idx="14">
                  <c:v>-13.005820559456724</c:v>
                </c:pt>
                <c:pt idx="15">
                  <c:v>-5.6860001478501774</c:v>
                </c:pt>
                <c:pt idx="16">
                  <c:v>-17.835232044792289</c:v>
                </c:pt>
                <c:pt idx="17">
                  <c:v>-20.222986950147629</c:v>
                </c:pt>
                <c:pt idx="18">
                  <c:v>-24.910387502082816</c:v>
                </c:pt>
                <c:pt idx="19">
                  <c:v>-12.654921198491918</c:v>
                </c:pt>
                <c:pt idx="20">
                  <c:v>-21.031269448866734</c:v>
                </c:pt>
                <c:pt idx="21">
                  <c:v>0.88236903317913462</c:v>
                </c:pt>
                <c:pt idx="22">
                  <c:v>-27.146470539554269</c:v>
                </c:pt>
                <c:pt idx="23">
                  <c:v>-11.627272480954266</c:v>
                </c:pt>
                <c:pt idx="24">
                  <c:v>-12.106119627841142</c:v>
                </c:pt>
                <c:pt idx="25">
                  <c:v>-1.7984498605361321</c:v>
                </c:pt>
                <c:pt idx="26">
                  <c:v>-2.2068308777672492</c:v>
                </c:pt>
                <c:pt idx="27">
                  <c:v>-27.758293663993626</c:v>
                </c:pt>
                <c:pt idx="28">
                  <c:v>-10.723070478151849</c:v>
                </c:pt>
                <c:pt idx="29">
                  <c:v>-7.0560415452339029</c:v>
                </c:pt>
                <c:pt idx="30">
                  <c:v>-12.461265475537362</c:v>
                </c:pt>
                <c:pt idx="31">
                  <c:v>-2.791411122602645</c:v>
                </c:pt>
                <c:pt idx="32">
                  <c:v>-2.4994191602635563</c:v>
                </c:pt>
                <c:pt idx="33">
                  <c:v>-12.692009772642622</c:v>
                </c:pt>
                <c:pt idx="34">
                  <c:v>-17.650144379553087</c:v>
                </c:pt>
                <c:pt idx="35">
                  <c:v>-11.484293875026935</c:v>
                </c:pt>
                <c:pt idx="36">
                  <c:v>6.5010602456442008</c:v>
                </c:pt>
                <c:pt idx="37">
                  <c:v>0.85719904058506502</c:v>
                </c:pt>
                <c:pt idx="38">
                  <c:v>2.2473120149577084</c:v>
                </c:pt>
                <c:pt idx="39">
                  <c:v>7.2841335431906975</c:v>
                </c:pt>
                <c:pt idx="40">
                  <c:v>-8.23998229597502</c:v>
                </c:pt>
                <c:pt idx="41">
                  <c:v>-13.222801802158797</c:v>
                </c:pt>
                <c:pt idx="42">
                  <c:v>-11.327074841213769</c:v>
                </c:pt>
                <c:pt idx="43">
                  <c:v>-5.9267784534481134</c:v>
                </c:pt>
                <c:pt idx="44">
                  <c:v>-24.799520406277889</c:v>
                </c:pt>
                <c:pt idx="45">
                  <c:v>-6.4454797627041476</c:v>
                </c:pt>
                <c:pt idx="46">
                  <c:v>-16.851894043943108</c:v>
                </c:pt>
                <c:pt idx="47">
                  <c:v>-28.150051605918247</c:v>
                </c:pt>
                <c:pt idx="48">
                  <c:v>-5.8580886568274551</c:v>
                </c:pt>
                <c:pt idx="49">
                  <c:v>8.4572591987767964</c:v>
                </c:pt>
                <c:pt idx="50">
                  <c:v>-5.1776683256208864</c:v>
                </c:pt>
                <c:pt idx="51">
                  <c:v>8.8623456253879542</c:v>
                </c:pt>
                <c:pt idx="52">
                  <c:v>-5.4661174674265833</c:v>
                </c:pt>
                <c:pt idx="53">
                  <c:v>27.600739866093829</c:v>
                </c:pt>
                <c:pt idx="54">
                  <c:v>-0.2119355023432597</c:v>
                </c:pt>
                <c:pt idx="55">
                  <c:v>-8.9255951402274096</c:v>
                </c:pt>
                <c:pt idx="56">
                  <c:v>-5.6329463026468876</c:v>
                </c:pt>
                <c:pt idx="57">
                  <c:v>5.7629502611581245</c:v>
                </c:pt>
                <c:pt idx="58">
                  <c:v>8.5417554999766789</c:v>
                </c:pt>
                <c:pt idx="59">
                  <c:v>3.9893300039353252</c:v>
                </c:pt>
                <c:pt idx="60">
                  <c:v>-0.62336350594512557</c:v>
                </c:pt>
                <c:pt idx="61">
                  <c:v>16.441348996527609</c:v>
                </c:pt>
                <c:pt idx="62">
                  <c:v>23.83825533624195</c:v>
                </c:pt>
                <c:pt idx="63">
                  <c:v>-0.68732770145279443</c:v>
                </c:pt>
                <c:pt idx="64">
                  <c:v>7.7031354109568388</c:v>
                </c:pt>
                <c:pt idx="65">
                  <c:v>0.96555414280273955</c:v>
                </c:pt>
                <c:pt idx="66">
                  <c:v>-10.140358744009156</c:v>
                </c:pt>
                <c:pt idx="67">
                  <c:v>-21.202503993126566</c:v>
                </c:pt>
                <c:pt idx="68">
                  <c:v>-10.523969630874605</c:v>
                </c:pt>
                <c:pt idx="69">
                  <c:v>-8.3671962559813853</c:v>
                </c:pt>
                <c:pt idx="70">
                  <c:v>-2.5129406368596565</c:v>
                </c:pt>
                <c:pt idx="71">
                  <c:v>-4.4832502078108494</c:v>
                </c:pt>
                <c:pt idx="72">
                  <c:v>-3.3115882203536349</c:v>
                </c:pt>
                <c:pt idx="73">
                  <c:v>2.8003161936819234</c:v>
                </c:pt>
                <c:pt idx="74">
                  <c:v>6.2012531987059862</c:v>
                </c:pt>
                <c:pt idx="75">
                  <c:v>5.8859380782914936</c:v>
                </c:pt>
                <c:pt idx="76">
                  <c:v>134.19942632801681</c:v>
                </c:pt>
                <c:pt idx="77">
                  <c:v>410.25155655245447</c:v>
                </c:pt>
                <c:pt idx="78">
                  <c:v>-1.0466761647154741</c:v>
                </c:pt>
                <c:pt idx="79">
                  <c:v>-6.557063260057264</c:v>
                </c:pt>
                <c:pt idx="80">
                  <c:v>-7.1806186625146529</c:v>
                </c:pt>
                <c:pt idx="81">
                  <c:v>-12.93474882194597</c:v>
                </c:pt>
                <c:pt idx="82">
                  <c:v>-11.541164355277468</c:v>
                </c:pt>
                <c:pt idx="83">
                  <c:v>-4.6601188833110605</c:v>
                </c:pt>
                <c:pt idx="84">
                  <c:v>358.60130478210863</c:v>
                </c:pt>
                <c:pt idx="85">
                  <c:v>33.367667083748096</c:v>
                </c:pt>
                <c:pt idx="86">
                  <c:v>-5.8128907735511586</c:v>
                </c:pt>
                <c:pt idx="87">
                  <c:v>24.813274430014335</c:v>
                </c:pt>
                <c:pt idx="88">
                  <c:v>-3.4200230078262881</c:v>
                </c:pt>
                <c:pt idx="89">
                  <c:v>4.7678480331851381</c:v>
                </c:pt>
                <c:pt idx="90">
                  <c:v>-0.85861690474462959</c:v>
                </c:pt>
                <c:pt idx="91">
                  <c:v>10.618818715932136</c:v>
                </c:pt>
                <c:pt idx="92">
                  <c:v>-9.318023149003011</c:v>
                </c:pt>
                <c:pt idx="93">
                  <c:v>2.4783169868880104</c:v>
                </c:pt>
                <c:pt idx="94">
                  <c:v>-0.79160528184105849</c:v>
                </c:pt>
                <c:pt idx="95">
                  <c:v>3.2559638664789552</c:v>
                </c:pt>
                <c:pt idx="96">
                  <c:v>6.3050992856870334</c:v>
                </c:pt>
                <c:pt idx="97">
                  <c:v>11.356333417225501</c:v>
                </c:pt>
                <c:pt idx="98">
                  <c:v>0.8037125645000095</c:v>
                </c:pt>
                <c:pt idx="99">
                  <c:v>3.6636019387326231</c:v>
                </c:pt>
                <c:pt idx="100">
                  <c:v>-3.3848450499332521</c:v>
                </c:pt>
                <c:pt idx="101">
                  <c:v>-6.0200641851167953</c:v>
                </c:pt>
                <c:pt idx="102">
                  <c:v>0.75152401085332199</c:v>
                </c:pt>
                <c:pt idx="103">
                  <c:v>2.8516516418726479</c:v>
                </c:pt>
                <c:pt idx="104">
                  <c:v>-2.5190171448551038</c:v>
                </c:pt>
                <c:pt idx="105">
                  <c:v>-1.432773942436637</c:v>
                </c:pt>
                <c:pt idx="106">
                  <c:v>-3.8023133659379194</c:v>
                </c:pt>
                <c:pt idx="107">
                  <c:v>-10.630618349259931</c:v>
                </c:pt>
                <c:pt idx="108">
                  <c:v>-4.2599409526038414</c:v>
                </c:pt>
                <c:pt idx="109">
                  <c:v>-8.7011037112803589</c:v>
                </c:pt>
                <c:pt idx="110">
                  <c:v>-7.4222635670803019</c:v>
                </c:pt>
                <c:pt idx="111">
                  <c:v>-8.3681137681888185</c:v>
                </c:pt>
                <c:pt idx="112">
                  <c:v>1.1314760713296697</c:v>
                </c:pt>
                <c:pt idx="113">
                  <c:v>-5.5866781370188834</c:v>
                </c:pt>
                <c:pt idx="114">
                  <c:v>5.6185410823073951</c:v>
                </c:pt>
                <c:pt idx="115">
                  <c:v>0.71849098532885369</c:v>
                </c:pt>
                <c:pt idx="116">
                  <c:v>-13.290056525420836</c:v>
                </c:pt>
                <c:pt idx="117">
                  <c:v>-8.0959521027137686</c:v>
                </c:pt>
                <c:pt idx="118">
                  <c:v>21.318282626200538</c:v>
                </c:pt>
                <c:pt idx="119">
                  <c:v>6.8032279042192734</c:v>
                </c:pt>
                <c:pt idx="120">
                  <c:v>-11.039418800764066</c:v>
                </c:pt>
                <c:pt idx="121">
                  <c:v>-11.287025414777533</c:v>
                </c:pt>
                <c:pt idx="122">
                  <c:v>-22.044697710149329</c:v>
                </c:pt>
                <c:pt idx="123">
                  <c:v>-16.176308437750535</c:v>
                </c:pt>
                <c:pt idx="124">
                  <c:v>-33.527738757102455</c:v>
                </c:pt>
                <c:pt idx="125">
                  <c:v>-31.049643271440033</c:v>
                </c:pt>
                <c:pt idx="126">
                  <c:v>-24.33218240514049</c:v>
                </c:pt>
                <c:pt idx="127">
                  <c:v>-30.158239283145619</c:v>
                </c:pt>
                <c:pt idx="128">
                  <c:v>-28.116363521220268</c:v>
                </c:pt>
                <c:pt idx="129">
                  <c:v>-29.630941745196559</c:v>
                </c:pt>
                <c:pt idx="130">
                  <c:v>-26.592167962050031</c:v>
                </c:pt>
                <c:pt idx="131">
                  <c:v>-12.874466109110582</c:v>
                </c:pt>
                <c:pt idx="132">
                  <c:v>-39.148752413081311</c:v>
                </c:pt>
                <c:pt idx="133">
                  <c:v>-15.983449762434256</c:v>
                </c:pt>
                <c:pt idx="134">
                  <c:v>-34.292784667649791</c:v>
                </c:pt>
                <c:pt idx="135">
                  <c:v>-24.856813115473301</c:v>
                </c:pt>
                <c:pt idx="136">
                  <c:v>-24.359335838854371</c:v>
                </c:pt>
                <c:pt idx="137">
                  <c:v>7.9152535677790885</c:v>
                </c:pt>
                <c:pt idx="138">
                  <c:v>5.1019967816429324</c:v>
                </c:pt>
                <c:pt idx="139">
                  <c:v>-22.652852185586521</c:v>
                </c:pt>
                <c:pt idx="140">
                  <c:v>-16.514588009210954</c:v>
                </c:pt>
                <c:pt idx="141">
                  <c:v>-8.5700992283368276</c:v>
                </c:pt>
                <c:pt idx="142">
                  <c:v>8.7761360041446768</c:v>
                </c:pt>
                <c:pt idx="143">
                  <c:v>2.1636867473454449</c:v>
                </c:pt>
                <c:pt idx="144">
                  <c:v>15.642909620420815</c:v>
                </c:pt>
                <c:pt idx="145">
                  <c:v>31.857126977143682</c:v>
                </c:pt>
                <c:pt idx="146">
                  <c:v>-0.9390530823232176</c:v>
                </c:pt>
                <c:pt idx="147">
                  <c:v>27.191102190236958</c:v>
                </c:pt>
                <c:pt idx="148">
                  <c:v>8.3226680962515717E-2</c:v>
                </c:pt>
                <c:pt idx="149">
                  <c:v>-25.172114435987886</c:v>
                </c:pt>
                <c:pt idx="150">
                  <c:v>-16.211769821809185</c:v>
                </c:pt>
                <c:pt idx="151">
                  <c:v>-32.538402550727781</c:v>
                </c:pt>
                <c:pt idx="152">
                  <c:v>-26.645343988470771</c:v>
                </c:pt>
                <c:pt idx="153">
                  <c:v>-12.875031927008381</c:v>
                </c:pt>
                <c:pt idx="154">
                  <c:v>-24.518673449214631</c:v>
                </c:pt>
                <c:pt idx="155">
                  <c:v>-21.62048898769363</c:v>
                </c:pt>
                <c:pt idx="156">
                  <c:v>-10.423033496642256</c:v>
                </c:pt>
                <c:pt idx="157">
                  <c:v>-0.52620961273024069</c:v>
                </c:pt>
                <c:pt idx="158">
                  <c:v>13.77244690842565</c:v>
                </c:pt>
                <c:pt idx="159">
                  <c:v>61.637900678212986</c:v>
                </c:pt>
                <c:pt idx="160">
                  <c:v>8.7430437833703429</c:v>
                </c:pt>
                <c:pt idx="161">
                  <c:v>20.275731243378683</c:v>
                </c:pt>
                <c:pt idx="162">
                  <c:v>14.704988549834118</c:v>
                </c:pt>
                <c:pt idx="163">
                  <c:v>87.991844353797973</c:v>
                </c:pt>
                <c:pt idx="164">
                  <c:v>12.543798111771848</c:v>
                </c:pt>
                <c:pt idx="165">
                  <c:v>-0.47384937975742691</c:v>
                </c:pt>
                <c:pt idx="166">
                  <c:v>12.171050544453868</c:v>
                </c:pt>
                <c:pt idx="167">
                  <c:v>54.90308987103294</c:v>
                </c:pt>
                <c:pt idx="168">
                  <c:v>14.217634668681002</c:v>
                </c:pt>
                <c:pt idx="169">
                  <c:v>76.970065777383809</c:v>
                </c:pt>
                <c:pt idx="170">
                  <c:v>-6.9892248175456224</c:v>
                </c:pt>
                <c:pt idx="171">
                  <c:v>102.97527469345508</c:v>
                </c:pt>
                <c:pt idx="172">
                  <c:v>-5.6314602132625504</c:v>
                </c:pt>
                <c:pt idx="173">
                  <c:v>0.82836213176970708</c:v>
                </c:pt>
                <c:pt idx="174">
                  <c:v>1.484883286749402</c:v>
                </c:pt>
                <c:pt idx="175">
                  <c:v>-13.173432896554049</c:v>
                </c:pt>
                <c:pt idx="176">
                  <c:v>-6.8866104596765156</c:v>
                </c:pt>
                <c:pt idx="177">
                  <c:v>-9.7133356757051654</c:v>
                </c:pt>
                <c:pt idx="178">
                  <c:v>-5.308226967602609</c:v>
                </c:pt>
                <c:pt idx="179">
                  <c:v>-32.034238198400082</c:v>
                </c:pt>
                <c:pt idx="180">
                  <c:v>-33.440951180175382</c:v>
                </c:pt>
                <c:pt idx="181">
                  <c:v>-26.795922601766065</c:v>
                </c:pt>
                <c:pt idx="182">
                  <c:v>-12.540070210941401</c:v>
                </c:pt>
                <c:pt idx="183">
                  <c:v>-29.015088106252911</c:v>
                </c:pt>
                <c:pt idx="184">
                  <c:v>-24.886568186219691</c:v>
                </c:pt>
                <c:pt idx="185">
                  <c:v>-13.004926475044927</c:v>
                </c:pt>
                <c:pt idx="186">
                  <c:v>30.089939689030189</c:v>
                </c:pt>
                <c:pt idx="187">
                  <c:v>-26.636306033945889</c:v>
                </c:pt>
                <c:pt idx="188">
                  <c:v>34.56232264709508</c:v>
                </c:pt>
                <c:pt idx="189">
                  <c:v>-1.0689767881643106</c:v>
                </c:pt>
                <c:pt idx="190">
                  <c:v>-21.756005318024531</c:v>
                </c:pt>
                <c:pt idx="191">
                  <c:v>-6.5114879764633447</c:v>
                </c:pt>
                <c:pt idx="192">
                  <c:v>-12.392142509635431</c:v>
                </c:pt>
                <c:pt idx="193">
                  <c:v>4.2891936185688824</c:v>
                </c:pt>
                <c:pt idx="194">
                  <c:v>-13.825594760847331</c:v>
                </c:pt>
                <c:pt idx="195">
                  <c:v>-26.221003623348491</c:v>
                </c:pt>
                <c:pt idx="196">
                  <c:v>-26.65192881795452</c:v>
                </c:pt>
                <c:pt idx="197">
                  <c:v>-25.702994872070235</c:v>
                </c:pt>
                <c:pt idx="198">
                  <c:v>-22.488242340131055</c:v>
                </c:pt>
                <c:pt idx="199">
                  <c:v>32.679568719487889</c:v>
                </c:pt>
                <c:pt idx="200">
                  <c:v>-20.700055370714374</c:v>
                </c:pt>
                <c:pt idx="201">
                  <c:v>41.605235200592432</c:v>
                </c:pt>
                <c:pt idx="202">
                  <c:v>-10.364701794652381</c:v>
                </c:pt>
                <c:pt idx="203">
                  <c:v>-10.739968289070045</c:v>
                </c:pt>
                <c:pt idx="204">
                  <c:v>-1.479106938528276</c:v>
                </c:pt>
                <c:pt idx="205">
                  <c:v>8.9813227726963589</c:v>
                </c:pt>
                <c:pt idx="206">
                  <c:v>5.7533964573450849</c:v>
                </c:pt>
                <c:pt idx="207">
                  <c:v>13.560955391267106</c:v>
                </c:pt>
                <c:pt idx="208">
                  <c:v>13.615307725076701</c:v>
                </c:pt>
                <c:pt idx="209">
                  <c:v>-9.8708938409075468</c:v>
                </c:pt>
                <c:pt idx="210">
                  <c:v>-6.7436767901762114</c:v>
                </c:pt>
                <c:pt idx="211">
                  <c:v>-10.188376955817548</c:v>
                </c:pt>
                <c:pt idx="212">
                  <c:v>-26.261810265160026</c:v>
                </c:pt>
                <c:pt idx="213">
                  <c:v>4.2512574953645632E-2</c:v>
                </c:pt>
                <c:pt idx="214">
                  <c:v>-13.919049588032324</c:v>
                </c:pt>
                <c:pt idx="215">
                  <c:v>-23.432783875348132</c:v>
                </c:pt>
                <c:pt idx="216">
                  <c:v>-18.662739209029233</c:v>
                </c:pt>
                <c:pt idx="217">
                  <c:v>-24.642916608848591</c:v>
                </c:pt>
                <c:pt idx="218">
                  <c:v>-29.580482540693531</c:v>
                </c:pt>
                <c:pt idx="219">
                  <c:v>-30.472306597444089</c:v>
                </c:pt>
                <c:pt idx="220">
                  <c:v>-23.840964750504728</c:v>
                </c:pt>
                <c:pt idx="221">
                  <c:v>-15.191314304278363</c:v>
                </c:pt>
                <c:pt idx="222">
                  <c:v>-23.029703329173866</c:v>
                </c:pt>
                <c:pt idx="223">
                  <c:v>-3.2115578676576835</c:v>
                </c:pt>
                <c:pt idx="224">
                  <c:v>-15.803611605729129</c:v>
                </c:pt>
                <c:pt idx="225">
                  <c:v>-26.58821202435082</c:v>
                </c:pt>
                <c:pt idx="226">
                  <c:v>-14.336800427642</c:v>
                </c:pt>
                <c:pt idx="227">
                  <c:v>-21.373541558812718</c:v>
                </c:pt>
                <c:pt idx="228">
                  <c:v>9.2720573487125879</c:v>
                </c:pt>
                <c:pt idx="229">
                  <c:v>-17.976948449620927</c:v>
                </c:pt>
                <c:pt idx="230">
                  <c:v>-12.688658094508975</c:v>
                </c:pt>
                <c:pt idx="231">
                  <c:v>-18.830055034287035</c:v>
                </c:pt>
                <c:pt idx="232">
                  <c:v>-24.201169969378221</c:v>
                </c:pt>
                <c:pt idx="233">
                  <c:v>-29.26712405947006</c:v>
                </c:pt>
                <c:pt idx="234">
                  <c:v>-18.935538732583609</c:v>
                </c:pt>
                <c:pt idx="235">
                  <c:v>-21.895148511560702</c:v>
                </c:pt>
                <c:pt idx="236">
                  <c:v>-4.1615949166242645</c:v>
                </c:pt>
                <c:pt idx="237">
                  <c:v>-4.2964466734558444</c:v>
                </c:pt>
                <c:pt idx="238">
                  <c:v>-10.8600585651408</c:v>
                </c:pt>
                <c:pt idx="239">
                  <c:v>-18.354940901469067</c:v>
                </c:pt>
                <c:pt idx="240">
                  <c:v>-13.136658504673781</c:v>
                </c:pt>
                <c:pt idx="241">
                  <c:v>34.044223846919365</c:v>
                </c:pt>
                <c:pt idx="242">
                  <c:v>-9.0561201399338014</c:v>
                </c:pt>
                <c:pt idx="243">
                  <c:v>-12.883633374358446</c:v>
                </c:pt>
                <c:pt idx="244">
                  <c:v>15.994152247032789</c:v>
                </c:pt>
                <c:pt idx="245">
                  <c:v>65.469182116932757</c:v>
                </c:pt>
                <c:pt idx="246">
                  <c:v>-12.892870081559415</c:v>
                </c:pt>
                <c:pt idx="247">
                  <c:v>-10.266414966475562</c:v>
                </c:pt>
                <c:pt idx="248">
                  <c:v>-2.8467215099428822</c:v>
                </c:pt>
                <c:pt idx="249">
                  <c:v>-1.4665012137156559</c:v>
                </c:pt>
                <c:pt idx="250">
                  <c:v>-10.344113615829952</c:v>
                </c:pt>
                <c:pt idx="251">
                  <c:v>-17.996183738846828</c:v>
                </c:pt>
                <c:pt idx="252">
                  <c:v>-10.701181165901868</c:v>
                </c:pt>
                <c:pt idx="253">
                  <c:v>-11.331771092863731</c:v>
                </c:pt>
                <c:pt idx="254">
                  <c:v>-17.38716841116009</c:v>
                </c:pt>
                <c:pt idx="255">
                  <c:v>-15.528983832731118</c:v>
                </c:pt>
                <c:pt idx="256">
                  <c:v>0.18714081821866052</c:v>
                </c:pt>
                <c:pt idx="257">
                  <c:v>-9.8921729315674796</c:v>
                </c:pt>
                <c:pt idx="258">
                  <c:v>-1.9216441885834619</c:v>
                </c:pt>
                <c:pt idx="259">
                  <c:v>8.5975900687456708</c:v>
                </c:pt>
                <c:pt idx="260">
                  <c:v>81.481861394287463</c:v>
                </c:pt>
                <c:pt idx="261">
                  <c:v>12.142174425396068</c:v>
                </c:pt>
                <c:pt idx="262">
                  <c:v>37.670739201577568</c:v>
                </c:pt>
                <c:pt idx="263">
                  <c:v>59.551363261733918</c:v>
                </c:pt>
                <c:pt idx="264">
                  <c:v>9.781476940239795</c:v>
                </c:pt>
                <c:pt idx="265">
                  <c:v>6.4082548543366116</c:v>
                </c:pt>
                <c:pt idx="266">
                  <c:v>-6.9134889828300894</c:v>
                </c:pt>
                <c:pt idx="267">
                  <c:v>1.5291442603023178</c:v>
                </c:pt>
                <c:pt idx="268">
                  <c:v>34.732233441206226</c:v>
                </c:pt>
                <c:pt idx="269">
                  <c:v>113.13720353528096</c:v>
                </c:pt>
                <c:pt idx="270">
                  <c:v>22.920376314991024</c:v>
                </c:pt>
                <c:pt idx="271">
                  <c:v>14.761297491075148</c:v>
                </c:pt>
                <c:pt idx="272">
                  <c:v>7.664254927557014</c:v>
                </c:pt>
                <c:pt idx="273">
                  <c:v>-4.5003304893277889</c:v>
                </c:pt>
                <c:pt idx="274">
                  <c:v>7.392933815439175</c:v>
                </c:pt>
                <c:pt idx="275">
                  <c:v>-0.56388678932819503</c:v>
                </c:pt>
                <c:pt idx="276">
                  <c:v>48.558624215360844</c:v>
                </c:pt>
                <c:pt idx="277">
                  <c:v>101.49547666468204</c:v>
                </c:pt>
                <c:pt idx="278">
                  <c:v>42.364709422802498</c:v>
                </c:pt>
                <c:pt idx="279">
                  <c:v>-5.9560909243944904</c:v>
                </c:pt>
                <c:pt idx="280">
                  <c:v>-11.306558606593924</c:v>
                </c:pt>
                <c:pt idx="281">
                  <c:v>-6.9263923087570483</c:v>
                </c:pt>
                <c:pt idx="282">
                  <c:v>-13.004502387845196</c:v>
                </c:pt>
                <c:pt idx="283">
                  <c:v>4.7407164267109785</c:v>
                </c:pt>
                <c:pt idx="284">
                  <c:v>-7.7043628448079469</c:v>
                </c:pt>
                <c:pt idx="285">
                  <c:v>-7.6278853119030368</c:v>
                </c:pt>
                <c:pt idx="286">
                  <c:v>112.0903300396316</c:v>
                </c:pt>
                <c:pt idx="287">
                  <c:v>-1.8841130751013091</c:v>
                </c:pt>
                <c:pt idx="288">
                  <c:v>-16.984018803947816</c:v>
                </c:pt>
                <c:pt idx="289">
                  <c:v>-36.606002535213342</c:v>
                </c:pt>
                <c:pt idx="290">
                  <c:v>17.247101852120196</c:v>
                </c:pt>
                <c:pt idx="291">
                  <c:v>53.800953766485961</c:v>
                </c:pt>
                <c:pt idx="292">
                  <c:v>161.42323743974003</c:v>
                </c:pt>
                <c:pt idx="293">
                  <c:v>20.26184367661071</c:v>
                </c:pt>
                <c:pt idx="294">
                  <c:v>105.22669736936282</c:v>
                </c:pt>
                <c:pt idx="295">
                  <c:v>19.403101936303635</c:v>
                </c:pt>
                <c:pt idx="296">
                  <c:v>11.817034451022009</c:v>
                </c:pt>
                <c:pt idx="297">
                  <c:v>19.212573514398027</c:v>
                </c:pt>
              </c:numCache>
            </c:numRef>
          </c:yVal>
        </c:ser>
        <c:axId val="126606720"/>
        <c:axId val="131597440"/>
      </c:scatterChart>
      <c:valAx>
        <c:axId val="126606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% racial minority in 1991</a:t>
                </a:r>
              </a:p>
            </c:rich>
          </c:tx>
          <c:layout/>
        </c:title>
        <c:numFmt formatCode="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1597440"/>
        <c:crosses val="autoZero"/>
        <c:crossBetween val="midCat"/>
      </c:valAx>
      <c:valAx>
        <c:axId val="131597440"/>
        <c:scaling>
          <c:orientation val="minMax"/>
          <c:max val="100"/>
          <c:min val="-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Change</a:t>
                </a:r>
                <a:r>
                  <a:rPr lang="en-CA" baseline="0"/>
                  <a:t> in white population 1990-2001</a:t>
                </a:r>
                <a:endParaRPr lang="en-CA"/>
              </a:p>
            </c:rich>
          </c:tx>
          <c:layout/>
        </c:title>
        <c:numFmt formatCode="0" sourceLinked="0"/>
        <c:tickLblPos val="nextTo"/>
        <c:crossAx val="12660672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4A1AE-7234-46AE-89F6-729B472FD3F8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FEE2-08D4-4E24-836C-4A11CE0362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4066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FE4D4-0575-45BC-ADAD-04789DB8E9C1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77A86-1656-4069-8806-2938DE7F17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25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F9BDB-9E96-4080-8323-822E97AC01E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73AE-AA1F-4950-AA78-90C5A93A79E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A6DF-4023-4ADB-9F34-6209A0FC1F0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A6DF-4023-4ADB-9F34-6209A0FC1F0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01D6-B755-414B-A0DE-01A954241BC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A86-1656-4069-8806-2938DE7F177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604F-28F1-4AD6-A921-27BDC3202BF6}" type="datetimeFigureOut">
              <a:rPr lang="en-GB" smtClean="0"/>
              <a:pPr/>
              <a:t>05/12/2013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5032-7936-4ACD-A1A4-81DABB34CBD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.kaufmann@bbk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White British Response to Ethnic Change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en-GB" dirty="0"/>
          </a:p>
          <a:p>
            <a:r>
              <a:rPr lang="en-GB" sz="4400" dirty="0" smtClean="0">
                <a:solidFill>
                  <a:schemeClr val="tx1"/>
                </a:solidFill>
              </a:rPr>
              <a:t>Eric </a:t>
            </a:r>
            <a:r>
              <a:rPr lang="en-GB" sz="4400" dirty="0" smtClean="0">
                <a:solidFill>
                  <a:schemeClr val="tx1"/>
                </a:solidFill>
              </a:rPr>
              <a:t>Kaufmann,</a:t>
            </a:r>
          </a:p>
          <a:p>
            <a:r>
              <a:rPr lang="en-GB" sz="4400" dirty="0" smtClean="0">
                <a:solidFill>
                  <a:schemeClr val="tx1"/>
                </a:solidFill>
              </a:rPr>
              <a:t>Birkbeck </a:t>
            </a:r>
            <a:r>
              <a:rPr lang="en-GB" sz="4400" dirty="0" smtClean="0">
                <a:solidFill>
                  <a:schemeClr val="tx1"/>
                </a:solidFill>
              </a:rPr>
              <a:t>College, University of London</a:t>
            </a:r>
          </a:p>
          <a:p>
            <a:r>
              <a:rPr lang="en-GB" sz="4400" dirty="0" err="1" smtClean="0">
                <a:solidFill>
                  <a:schemeClr val="tx1"/>
                </a:solidFill>
                <a:hlinkClick r:id="rId3"/>
              </a:rPr>
              <a:t>e.kaufmann@bbk.ac.uk</a:t>
            </a:r>
            <a:endParaRPr lang="en-GB" sz="4400" dirty="0" smtClean="0">
              <a:solidFill>
                <a:schemeClr val="tx1"/>
              </a:solidFill>
            </a:endParaRPr>
          </a:p>
          <a:p>
            <a:endParaRPr lang="en-GB" sz="4400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For RANEPA Political Demography Conference, Moscow,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December 13-14, 2013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birkbeck_logo.gif"/>
          <p:cNvPicPr>
            <a:picLocks noChangeAspect="1"/>
          </p:cNvPicPr>
          <p:nvPr/>
        </p:nvPicPr>
        <p:blipFill>
          <a:blip r:embed="rId4" cstate="print"/>
          <a:srcRect l="4447" t="27276" r="2166" b="27365"/>
          <a:stretch>
            <a:fillRect/>
          </a:stretch>
        </p:blipFill>
        <p:spPr>
          <a:xfrm>
            <a:off x="0" y="5993904"/>
            <a:ext cx="3024336" cy="864096"/>
          </a:xfrm>
          <a:prstGeom prst="rect">
            <a:avLst/>
          </a:prstGeom>
        </p:spPr>
      </p:pic>
      <p:pic>
        <p:nvPicPr>
          <p:cNvPr id="5" name="Picture 4" descr="birkbeck_logo.gif"/>
          <p:cNvPicPr>
            <a:picLocks noChangeAspect="1"/>
          </p:cNvPicPr>
          <p:nvPr/>
        </p:nvPicPr>
        <p:blipFill>
          <a:blip r:embed="rId4" cstate="print"/>
          <a:srcRect l="4447" t="27276" r="2166" b="27365"/>
          <a:stretch>
            <a:fillRect/>
          </a:stretch>
        </p:blipFill>
        <p:spPr>
          <a:xfrm>
            <a:off x="6119664" y="5993904"/>
            <a:ext cx="3024336" cy="864096"/>
          </a:xfrm>
          <a:prstGeom prst="rect">
            <a:avLst/>
          </a:prstGeom>
        </p:spPr>
      </p:pic>
      <p:pic>
        <p:nvPicPr>
          <p:cNvPr id="6" name="Picture 5" descr="esrc_my_126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1835697" cy="1531774"/>
          </a:xfrm>
          <a:prstGeom prst="rect">
            <a:avLst/>
          </a:prstGeom>
        </p:spPr>
      </p:pic>
      <p:pic>
        <p:nvPicPr>
          <p:cNvPr id="7" name="Picture 6" descr="esrc_my_126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3" y="0"/>
            <a:ext cx="1835697" cy="1531774"/>
          </a:xfrm>
          <a:prstGeom prst="rect">
            <a:avLst/>
          </a:prstGeom>
        </p:spPr>
      </p:pic>
      <p:pic>
        <p:nvPicPr>
          <p:cNvPr id="8" name="Picture 7" descr="SDAI_logo_RG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60648"/>
            <a:ext cx="3024336" cy="114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" y="561975"/>
            <a:ext cx="78962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83671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2008 Mayoral Elections</a:t>
            </a:r>
            <a:endParaRPr lang="en-GB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White Flight? 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8815" t="27320" r="38182" b="30209"/>
          <a:stretch>
            <a:fillRect/>
          </a:stretch>
        </p:blipFill>
        <p:spPr bwMode="auto">
          <a:xfrm>
            <a:off x="0" y="1340768"/>
            <a:ext cx="4147660" cy="230425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18511" t="11318" r="21021" b="12038"/>
          <a:stretch>
            <a:fillRect/>
          </a:stretch>
        </p:blipFill>
        <p:spPr bwMode="auto">
          <a:xfrm>
            <a:off x="0" y="4035046"/>
            <a:ext cx="3959425" cy="282295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18654" t="31600" r="43950" b="10441"/>
          <a:stretch>
            <a:fillRect/>
          </a:stretch>
        </p:blipFill>
        <p:spPr bwMode="auto">
          <a:xfrm>
            <a:off x="3707904" y="1412776"/>
            <a:ext cx="56166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LA wh brit minority chan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456" y="160506"/>
            <a:ext cx="8797023" cy="59656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806" y="1484784"/>
            <a:ext cx="7109554" cy="520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Flight?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01 Mancheste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295205" cy="3119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Manchester 1991-2001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99695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London 1991-2001</a:t>
            </a:r>
            <a:endParaRPr lang="en-GB" sz="2400" dirty="0"/>
          </a:p>
        </p:txBody>
      </p:sp>
      <p:pic>
        <p:nvPicPr>
          <p:cNvPr id="2050" name="Picture 2" descr="C:\1-Data\1-1-work\1-Research\1-1-Projects\1-white flight\data\UK\ONS census\segregation\91-01 London pct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3428999"/>
            <a:ext cx="4367212" cy="3171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4572000" y="2924944"/>
          <a:ext cx="4572000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0"/>
          <a:ext cx="457200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7672" y="0"/>
            <a:ext cx="5696328" cy="416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08920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USA 1970-2000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630932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data from Card </a:t>
            </a:r>
            <a:r>
              <a:rPr lang="en-GB" dirty="0" err="1" smtClean="0"/>
              <a:t>Mas</a:t>
            </a:r>
            <a:r>
              <a:rPr lang="en-GB" dirty="0" smtClean="0"/>
              <a:t> &amp; Rothstein 2008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4221088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 Andersson </a:t>
            </a:r>
            <a:r>
              <a:rPr lang="en-GB" dirty="0" err="1" smtClean="0"/>
              <a:t>Hammarstedt</a:t>
            </a:r>
            <a:r>
              <a:rPr lang="en-GB" dirty="0" smtClean="0"/>
              <a:t> </a:t>
            </a:r>
            <a:r>
              <a:rPr lang="en-GB" dirty="0" err="1" smtClean="0"/>
              <a:t>Neuman</a:t>
            </a:r>
            <a:r>
              <a:rPr lang="en-GB" dirty="0" smtClean="0"/>
              <a:t> 2012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14675"/>
            <a:ext cx="51149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urved Connector 6"/>
          <p:cNvCxnSpPr/>
          <p:nvPr/>
        </p:nvCxnSpPr>
        <p:spPr>
          <a:xfrm>
            <a:off x="899592" y="3501008"/>
            <a:ext cx="3528392" cy="2592288"/>
          </a:xfrm>
          <a:prstGeom prst="curvedConnector3">
            <a:avLst>
              <a:gd name="adj1" fmla="val 19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White Flight?:</a:t>
            </a:r>
            <a:br>
              <a:rPr lang="en-GB" dirty="0" smtClean="0"/>
            </a:br>
            <a:r>
              <a:rPr lang="en-GB" dirty="0" err="1" smtClean="0"/>
              <a:t>Yougov</a:t>
            </a:r>
            <a:r>
              <a:rPr lang="en-GB" dirty="0" smtClean="0"/>
              <a:t>-ESRC-BBK Survey, August 2013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08912" cy="50048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1082200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u="none" strike="noStrike" dirty="0" smtClean="0"/>
                        <a:t>Moved  To Whiter Ward past 10 yrs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u="none" strike="noStrike" dirty="0" smtClean="0"/>
                        <a:t>Moved  To More Diverse Ward past 10 yrs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/>
                        <a:t>Sample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352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 smtClean="0"/>
                        <a:t>Not White British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/>
                        <a:t>53%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/>
                        <a:t>47%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/>
                        <a:t>47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200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 smtClean="0"/>
                        <a:t>White British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/>
                        <a:t>62%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/>
                        <a:t>38%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/>
                        <a:t>239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900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 smtClean="0"/>
                        <a:t>Total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/>
                        <a:t>60%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/>
                        <a:t>40%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/>
                        <a:t>286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/>
              <a:t>Comfort with spouse of different race among ward movers, White British only (</a:t>
            </a:r>
            <a:r>
              <a:rPr lang="en-GB" sz="3200" b="1" dirty="0" err="1" smtClean="0"/>
              <a:t>Yougov</a:t>
            </a:r>
            <a:r>
              <a:rPr lang="en-GB" sz="3200" b="1" dirty="0" smtClean="0"/>
              <a:t>/ESRC survey)</a:t>
            </a:r>
            <a:endParaRPr lang="en-GB" sz="32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47664" y="1700808"/>
          <a:ext cx="6048673" cy="4617253"/>
        </p:xfrm>
        <a:graphic>
          <a:graphicData uri="http://schemas.openxmlformats.org/drawingml/2006/table">
            <a:tbl>
              <a:tblPr/>
              <a:tblGrid>
                <a:gridCol w="2314924"/>
                <a:gridCol w="1269476"/>
                <a:gridCol w="1418825"/>
                <a:gridCol w="1045448"/>
              </a:tblGrid>
              <a:tr h="522058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Whiter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 Diverse  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Sample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very comfortable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fairly comfortable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neither comfortable 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73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fairly uncomfortable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73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very uncomfortable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don't know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24"/>
            <a:ext cx="9144000" cy="63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and Closure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'</a:t>
            </a:r>
            <a:r>
              <a:rPr lang="en-GB" dirty="0" err="1" smtClean="0"/>
              <a:t>Neighborhoods</a:t>
            </a:r>
            <a:r>
              <a:rPr lang="en-GB" dirty="0" smtClean="0"/>
              <a:t> can be open only if countries are at least potentially closed...The distinctiveness of cultures and groups depends upon closure and without it cannot be conceived as a stable feature of human life' – Michael </a:t>
            </a:r>
            <a:r>
              <a:rPr lang="en-GB" dirty="0" err="1" smtClean="0"/>
              <a:t>Walzer</a:t>
            </a:r>
            <a:r>
              <a:rPr lang="en-GB" dirty="0" smtClean="0"/>
              <a:t> </a:t>
            </a:r>
            <a:r>
              <a:rPr lang="en-GB" i="1" dirty="0" smtClean="0"/>
              <a:t>Spheres of Justice </a:t>
            </a:r>
            <a:r>
              <a:rPr lang="en-GB" dirty="0" smtClean="0"/>
              <a:t>(1983)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Demogra</a:t>
            </a:r>
            <a:r>
              <a:rPr lang="en-GB" dirty="0" smtClean="0"/>
              <a:t>phy Matters for Politics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Voice: ethnic change </a:t>
            </a:r>
            <a:r>
              <a:rPr lang="en-GB" i="1" dirty="0" smtClean="0"/>
              <a:t>does</a:t>
            </a:r>
            <a:r>
              <a:rPr lang="en-GB" dirty="0" smtClean="0"/>
              <a:t> </a:t>
            </a:r>
            <a:r>
              <a:rPr lang="en-GB" dirty="0" smtClean="0"/>
              <a:t>result in anti-immigration sentiment</a:t>
            </a:r>
            <a:endParaRPr lang="en-GB" dirty="0" smtClean="0"/>
          </a:p>
          <a:p>
            <a:r>
              <a:rPr lang="en-GB" dirty="0" smtClean="0"/>
              <a:t>Exit: white-minority segregation high, due to white self-attraction, not white flight</a:t>
            </a:r>
          </a:p>
          <a:p>
            <a:r>
              <a:rPr lang="en-GB" dirty="0" smtClean="0"/>
              <a:t>Voice: threat at higher geography, response at lower geographies to rapid change in white area</a:t>
            </a:r>
          </a:p>
          <a:p>
            <a:r>
              <a:rPr lang="en-GB" dirty="0" smtClean="0"/>
              <a:t>Accommodation: at lower levels of geography, through contact</a:t>
            </a:r>
            <a:endParaRPr lang="en-GB" dirty="0" smtClean="0"/>
          </a:p>
          <a:p>
            <a:r>
              <a:rPr lang="en-GB" dirty="0" smtClean="0"/>
              <a:t>Band of white ‘resistance’ moves out as diversity increases and shifts out from inner cities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Local conditions matter for national issue perceptions and vice-versa</a:t>
            </a:r>
          </a:p>
          <a:p>
            <a:r>
              <a:rPr lang="en-GB" dirty="0" smtClean="0"/>
              <a:t>Upper working/lower middle class are somewhat more likely to be both ‘white </a:t>
            </a:r>
            <a:r>
              <a:rPr lang="en-GB" dirty="0" err="1" smtClean="0"/>
              <a:t>flighters</a:t>
            </a:r>
            <a:r>
              <a:rPr lang="en-GB" dirty="0" smtClean="0"/>
              <a:t>’ and white nationalists</a:t>
            </a:r>
          </a:p>
          <a:p>
            <a:r>
              <a:rPr lang="en-GB" dirty="0" smtClean="0"/>
              <a:t>White attitudes to immigration may be softened by contact in locale; </a:t>
            </a:r>
          </a:p>
          <a:p>
            <a:r>
              <a:rPr lang="en-GB" dirty="0" smtClean="0"/>
              <a:t>Or may be hardened by diversity in metro and/or by jumps in minority presence in formerly lily-white areas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283968" y="2276872"/>
            <a:ext cx="0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123728" y="4725144"/>
            <a:ext cx="1368152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725144"/>
            <a:ext cx="1368152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195736" y="47971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Exit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Voice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203848" y="3645024"/>
            <a:ext cx="2088232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563888" y="38610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Ethnic Majority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148478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Demographic Change</a:t>
            </a:r>
            <a:r>
              <a:rPr lang="en-GB" dirty="0" smtClean="0"/>
              <a:t>: differential ethnic population growth through migration and birth rate differences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771800" y="4437112"/>
            <a:ext cx="576064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6056" y="4437112"/>
            <a:ext cx="792088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347864" y="5661248"/>
            <a:ext cx="2016224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419872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Accommodation?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55976" y="4581128"/>
            <a:ext cx="0" cy="10081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7" descr="hirschma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1763688" cy="285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283968" y="2276872"/>
            <a:ext cx="0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979712" y="4725144"/>
            <a:ext cx="1512168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292080" y="4725144"/>
            <a:ext cx="2808312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79712" y="48691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White Flight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27576" y="472514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Anti-immigration attitudes </a:t>
            </a:r>
          </a:p>
          <a:p>
            <a:r>
              <a:rPr lang="en-GB" dirty="0" smtClean="0"/>
              <a:t>and voting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203848" y="3645024"/>
            <a:ext cx="2088232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563888" y="38610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Ethnic Majority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148478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Demographic Change</a:t>
            </a:r>
            <a:r>
              <a:rPr lang="en-GB" dirty="0" smtClean="0"/>
              <a:t>: differential ethnic population growth through migration and birth rate differences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771800" y="4437112"/>
            <a:ext cx="576064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6056" y="4437112"/>
            <a:ext cx="792088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347864" y="5661248"/>
            <a:ext cx="2016224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419872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Toleration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55976" y="4581128"/>
            <a:ext cx="0" cy="10081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hart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440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165304"/>
            <a:ext cx="85324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Source: </a:t>
            </a:r>
            <a:r>
              <a:rPr lang="en-GB" sz="1100" dirty="0" err="1"/>
              <a:t>Ipsos</a:t>
            </a:r>
            <a:r>
              <a:rPr lang="en-GB" sz="1100" dirty="0"/>
              <a:t> MORI, 'Attitudes to Immigration' (forthcoming). Issues Index question: </a:t>
            </a:r>
            <a:r>
              <a:rPr lang="en-GB" sz="1100" i="1" dirty="0"/>
              <a:t>“</a:t>
            </a:r>
            <a:r>
              <a:rPr lang="en-US" sz="1100" i="1" dirty="0"/>
              <a:t>What do you see as the most/other important issues facing Britain today?”</a:t>
            </a:r>
            <a:r>
              <a:rPr lang="en-US" sz="1100" dirty="0"/>
              <a:t>. </a:t>
            </a:r>
            <a:r>
              <a:rPr lang="en-GB" sz="1100" dirty="0"/>
              <a:t>Issues Index base: representative sample of c.1,000 British adults age 18+ each month, interviewed face-to-face in home. Home Office statistics based on ‘Year ending’.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White Accommodation?: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Favouring Reduced Immigration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7342058"/>
              </p:ext>
            </p:extLst>
          </p:nvPr>
        </p:nvGraphicFramePr>
        <p:xfrm>
          <a:off x="457200" y="1600201"/>
          <a:ext cx="8229600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5076056" y="1268760"/>
            <a:ext cx="2376264" cy="4104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8100" y="5930900"/>
            <a:ext cx="6404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 the number of immigrants (a lot and a little) by social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 and ward </a:t>
            </a:r>
            <a:r>
              <a:rPr lang="en-US" dirty="0"/>
              <a:t>diversity (aggregated dataset) for all white respondents</a:t>
            </a:r>
          </a:p>
        </p:txBody>
      </p:sp>
    </p:spTree>
    <p:extLst>
      <p:ext uri="{BB962C8B-B14F-4D97-AF65-F5344CB8AC3E}">
        <p14:creationId xmlns:p14="http://schemas.microsoft.com/office/powerpoint/2010/main" xmlns="" val="832565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 or Contact?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Whites – even the white working class – living in diverse wards are more tolerant of immigration</a:t>
            </a:r>
          </a:p>
          <a:p>
            <a:r>
              <a:rPr lang="en-GB" dirty="0" smtClean="0"/>
              <a:t>US literature shows that diversity at ward/tract level (10-30k) is associated with less white hostility to immigrants, minorities, immigration</a:t>
            </a:r>
          </a:p>
          <a:p>
            <a:r>
              <a:rPr lang="en-GB" dirty="0" smtClean="0"/>
              <a:t>BUT at metro and LA level (100k-1m), more diversity is associated with more white hostility </a:t>
            </a:r>
            <a:endParaRPr lang="en-GB" dirty="0"/>
          </a:p>
          <a:p>
            <a:r>
              <a:rPr lang="en-GB" dirty="0" smtClean="0"/>
              <a:t>Feeling of </a:t>
            </a:r>
            <a:r>
              <a:rPr lang="en-GB" b="1" dirty="0" smtClean="0"/>
              <a:t>threat </a:t>
            </a:r>
            <a:r>
              <a:rPr lang="en-GB" dirty="0" smtClean="0"/>
              <a:t>at metro level as minorities grow, but positive </a:t>
            </a:r>
            <a:r>
              <a:rPr lang="en-GB" b="1" dirty="0" smtClean="0"/>
              <a:t>contact</a:t>
            </a:r>
            <a:r>
              <a:rPr lang="en-GB" dirty="0" smtClean="0"/>
              <a:t> at local level creates accommodation?</a:t>
            </a:r>
          </a:p>
        </p:txBody>
      </p:sp>
    </p:spTree>
    <p:extLst>
      <p:ext uri="{BB962C8B-B14F-4D97-AF65-F5344CB8AC3E}">
        <p14:creationId xmlns:p14="http://schemas.microsoft.com/office/powerpoint/2010/main" xmlns="" val="38902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9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60" b="31751"/>
          <a:stretch>
            <a:fillRect/>
          </a:stretch>
        </p:blipFill>
        <p:spPr>
          <a:xfrm>
            <a:off x="-217040" y="0"/>
            <a:ext cx="9361040" cy="950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8108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221088"/>
            <a:ext cx="13316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White British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610</Words>
  <Application>Microsoft Office PowerPoint</Application>
  <PresentationFormat>On-screen Show (4:3)</PresentationFormat>
  <Paragraphs>124</Paragraphs>
  <Slides>21</Slides>
  <Notes>21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White British Response to Ethnic Change</vt:lpstr>
      <vt:lpstr>Community and Closure</vt:lpstr>
      <vt:lpstr>Slide 3</vt:lpstr>
      <vt:lpstr>Slide 4</vt:lpstr>
      <vt:lpstr>Slide 5</vt:lpstr>
      <vt:lpstr>White Accommodation?:  Favouring Reduced Immigration </vt:lpstr>
      <vt:lpstr>Threat or Contact?</vt:lpstr>
      <vt:lpstr>Slide 8</vt:lpstr>
      <vt:lpstr>Slide 9</vt:lpstr>
      <vt:lpstr>Slide 10</vt:lpstr>
      <vt:lpstr>White Flight? </vt:lpstr>
      <vt:lpstr>Slide 12</vt:lpstr>
      <vt:lpstr>White Flight?</vt:lpstr>
      <vt:lpstr>Slide 14</vt:lpstr>
      <vt:lpstr>Slide 15</vt:lpstr>
      <vt:lpstr>Slide 16</vt:lpstr>
      <vt:lpstr>White Flight?: Yougov-ESRC-BBK Survey, August 2013</vt:lpstr>
      <vt:lpstr>Comfort with spouse of different race among ward movers, White British only (Yougov/ESRC survey)</vt:lpstr>
      <vt:lpstr>Slide 19</vt:lpstr>
      <vt:lpstr>Demography Matters for Politics</vt:lpstr>
      <vt:lpstr>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Exit, Voice or Accommodation?</dc:title>
  <dc:creator>Eric Kaufmann</dc:creator>
  <cp:lastModifiedBy>Eric Kaufmann</cp:lastModifiedBy>
  <cp:revision>301</cp:revision>
  <dcterms:created xsi:type="dcterms:W3CDTF">2013-03-01T10:58:33Z</dcterms:created>
  <dcterms:modified xsi:type="dcterms:W3CDTF">2013-12-05T17:06:12Z</dcterms:modified>
</cp:coreProperties>
</file>