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7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hart8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54" r:id="rId2"/>
    <p:sldId id="361" r:id="rId3"/>
    <p:sldId id="391" r:id="rId4"/>
    <p:sldId id="392" r:id="rId5"/>
    <p:sldId id="393" r:id="rId6"/>
    <p:sldId id="340" r:id="rId7"/>
    <p:sldId id="364" r:id="rId8"/>
    <p:sldId id="363" r:id="rId9"/>
    <p:sldId id="365" r:id="rId10"/>
    <p:sldId id="366" r:id="rId11"/>
    <p:sldId id="386" r:id="rId12"/>
    <p:sldId id="394" r:id="rId13"/>
    <p:sldId id="395" r:id="rId14"/>
    <p:sldId id="379" r:id="rId15"/>
    <p:sldId id="375" r:id="rId16"/>
    <p:sldId id="401" r:id="rId17"/>
    <p:sldId id="402" r:id="rId18"/>
    <p:sldId id="409" r:id="rId19"/>
    <p:sldId id="408" r:id="rId20"/>
    <p:sldId id="400" r:id="rId21"/>
    <p:sldId id="399" r:id="rId22"/>
    <p:sldId id="396" r:id="rId23"/>
    <p:sldId id="405" r:id="rId24"/>
    <p:sldId id="397" r:id="rId25"/>
    <p:sldId id="383" r:id="rId26"/>
    <p:sldId id="384" r:id="rId27"/>
    <p:sldId id="385" r:id="rId28"/>
    <p:sldId id="367" r:id="rId29"/>
    <p:sldId id="262" r:id="rId30"/>
    <p:sldId id="323" r:id="rId31"/>
    <p:sldId id="403" r:id="rId32"/>
    <p:sldId id="404" r:id="rId33"/>
    <p:sldId id="376" r:id="rId34"/>
    <p:sldId id="378" r:id="rId35"/>
    <p:sldId id="377" r:id="rId36"/>
    <p:sldId id="351" r:id="rId37"/>
    <p:sldId id="358" r:id="rId38"/>
    <p:sldId id="355" r:id="rId39"/>
    <p:sldId id="357" r:id="rId40"/>
    <p:sldId id="337" r:id="rId41"/>
    <p:sldId id="356" r:id="rId42"/>
    <p:sldId id="345" r:id="rId43"/>
    <p:sldId id="346" r:id="rId44"/>
    <p:sldId id="331" r:id="rId45"/>
    <p:sldId id="344" r:id="rId46"/>
    <p:sldId id="341" r:id="rId47"/>
    <p:sldId id="342" r:id="rId48"/>
    <p:sldId id="352" r:id="rId49"/>
    <p:sldId id="353" r:id="rId50"/>
    <p:sldId id="359" r:id="rId51"/>
    <p:sldId id="406" r:id="rId52"/>
    <p:sldId id="407" r:id="rId53"/>
    <p:sldId id="362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7" autoAdjust="0"/>
    <p:restoredTop sz="94660"/>
  </p:normalViewPr>
  <p:slideViewPr>
    <p:cSldViewPr>
      <p:cViewPr>
        <p:scale>
          <a:sx n="107" d="100"/>
          <a:sy n="107" d="100"/>
        </p:scale>
        <p:origin x="-81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3252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1-Data\1-1-work\1-Research\1-1-Projects\1-white%20flight\Models\UK\Ridgway\minority_bp%20immigrationJN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1-Data\1-1-work\1-Research\1-1-Projects\1-white%20flight\data\UK\ONS%20census\segregation\1_Jivraj_segregation_indexes_20131112%20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arethharris:Downloads:graphs%20for%20cross%20tabs%20with%20not%20more%20than%202%20dimension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garethharris:Downloads:graphs%20for%20cross%20tabs%20with%20not%20more%20than%202%20dimensions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Macintosh%20HD:Users:garethharris:Documents:Responses%20to%20Ethnic%20Diversity:Work_GH:Gareth%20CTZ%20exploratory%202010.xlsx" TargetMode="External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1-Data\1-1-work\1-Research\Articles\W.I.P\14%20Cdn%20Eng\tract_change_91_06%20Feng%20II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1-Data\1-1-work\1-Research\Articles\W.I.P\14%20Cdn%20Eng\tract_change_91_06%20Feng%20II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1-Data\1-1-work\1-Research\1-1-Projects\1-white%20flight\data\UK\ONS%20census\segregation\13_Jivraj_segregation_indexes_20131112%20(2).csv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1-Data\1-1-work\1-Research\1-1-Projects\1-white%20flight\data\UK\ONS%20census\segregation\1_Jivraj_segregation_indexes_20131112%20(2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1-Data\1-1-work\1-Research\1-1-Projects\1-white%20flight\data\UK\ONS%20census\segregation\1_Jivraj_segregation_indexes_20131112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US"/>
              <a:t>Proportion of people who want to reduce immigration,</a:t>
            </a:r>
          </a:p>
          <a:p>
            <a:pPr>
              <a:defRPr/>
            </a:pPr>
            <a:r>
              <a:rPr lang="en-US"/>
              <a:t> by ethnoreligion and birthplace, 2007-11</a:t>
            </a:r>
          </a:p>
        </c:rich>
      </c:tx>
      <c:layout>
        <c:manualLayout>
          <c:xMode val="edge"/>
          <c:yMode val="edge"/>
          <c:x val="0.15000000000000008"/>
          <c:y val="8.4180979826834687E-3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Sheet1!$A$13</c:f>
              <c:strCache>
                <c:ptCount val="1"/>
                <c:pt idx="0">
                  <c:v>UK-Born</c:v>
                </c:pt>
              </c:strCache>
            </c:strRef>
          </c:tx>
          <c:dLbls>
            <c:showVal val="1"/>
          </c:dLbls>
          <c:cat>
            <c:strRef>
              <c:f>Sheet1!$B$12:$E$12</c:f>
              <c:strCache>
                <c:ptCount val="4"/>
                <c:pt idx="0">
                  <c:v>White British</c:v>
                </c:pt>
                <c:pt idx="1">
                  <c:v>Sikh</c:v>
                </c:pt>
                <c:pt idx="2">
                  <c:v>Hindu</c:v>
                </c:pt>
                <c:pt idx="3">
                  <c:v>Muslim</c:v>
                </c:pt>
              </c:strCache>
            </c:strRef>
          </c:cat>
          <c:val>
            <c:numRef>
              <c:f>Sheet1!$B$13:$E$13</c:f>
              <c:numCache>
                <c:formatCode>0</c:formatCode>
                <c:ptCount val="4"/>
                <c:pt idx="0">
                  <c:v>82.745389280851583</c:v>
                </c:pt>
                <c:pt idx="1">
                  <c:v>77.34</c:v>
                </c:pt>
                <c:pt idx="2">
                  <c:v>65.084745762711819</c:v>
                </c:pt>
                <c:pt idx="3">
                  <c:v>54.726126999515287</c:v>
                </c:pt>
              </c:numCache>
            </c:numRef>
          </c:val>
        </c:ser>
        <c:ser>
          <c:idx val="1"/>
          <c:order val="1"/>
          <c:tx>
            <c:strRef>
              <c:f>Sheet1!$A$14</c:f>
              <c:strCache>
                <c:ptCount val="1"/>
                <c:pt idx="0">
                  <c:v>Foreign-Born</c:v>
                </c:pt>
              </c:strCache>
            </c:strRef>
          </c:tx>
          <c:dLbls>
            <c:showVal val="1"/>
          </c:dLbls>
          <c:cat>
            <c:strRef>
              <c:f>Sheet1!$B$12:$E$12</c:f>
              <c:strCache>
                <c:ptCount val="4"/>
                <c:pt idx="0">
                  <c:v>White British</c:v>
                </c:pt>
                <c:pt idx="1">
                  <c:v>Sikh</c:v>
                </c:pt>
                <c:pt idx="2">
                  <c:v>Hindu</c:v>
                </c:pt>
                <c:pt idx="3">
                  <c:v>Muslim</c:v>
                </c:pt>
              </c:strCache>
            </c:strRef>
          </c:cat>
          <c:val>
            <c:numRef>
              <c:f>Sheet1!$B$14:$E$14</c:f>
              <c:numCache>
                <c:formatCode>0</c:formatCode>
                <c:ptCount val="4"/>
                <c:pt idx="0">
                  <c:v>73.076923076923052</c:v>
                </c:pt>
                <c:pt idx="1">
                  <c:v>64.77</c:v>
                </c:pt>
                <c:pt idx="2">
                  <c:v>54.093836246550175</c:v>
                </c:pt>
                <c:pt idx="3">
                  <c:v>41.756947715496921</c:v>
                </c:pt>
              </c:numCache>
            </c:numRef>
          </c:val>
        </c:ser>
        <c:axId val="132491904"/>
        <c:axId val="99160448"/>
      </c:barChart>
      <c:catAx>
        <c:axId val="132491904"/>
        <c:scaling>
          <c:orientation val="minMax"/>
        </c:scaling>
        <c:axPos val="b"/>
        <c:tickLblPos val="nextTo"/>
        <c:crossAx val="99160448"/>
        <c:crosses val="autoZero"/>
        <c:auto val="1"/>
        <c:lblAlgn val="ctr"/>
        <c:lblOffset val="100"/>
      </c:catAx>
      <c:valAx>
        <c:axId val="99160448"/>
        <c:scaling>
          <c:orientation val="minMax"/>
          <c:max val="100"/>
          <c:min val="0"/>
        </c:scaling>
        <c:axPos val="l"/>
        <c:majorGridlines/>
        <c:numFmt formatCode="0" sourceLinked="1"/>
        <c:tickLblPos val="nextTo"/>
        <c:crossAx val="132491904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plotArea>
      <c:layout>
        <c:manualLayout>
          <c:layoutTarget val="inner"/>
          <c:xMode val="edge"/>
          <c:yMode val="edge"/>
          <c:x val="0.14977647219882886"/>
          <c:y val="7.2324666464912798E-2"/>
          <c:w val="0.50348181106964951"/>
          <c:h val="0.76448242432946767"/>
        </c:manualLayout>
      </c:layout>
      <c:lineChart>
        <c:grouping val="standard"/>
        <c:ser>
          <c:idx val="0"/>
          <c:order val="0"/>
          <c:tx>
            <c:strRef>
              <c:f>'ID analysis'!$E$9</c:f>
              <c:strCache>
                <c:ptCount val="1"/>
                <c:pt idx="0">
                  <c:v>Caribbean-Pakistani</c:v>
                </c:pt>
              </c:strCache>
            </c:strRef>
          </c:tx>
          <c:marker>
            <c:symbol val="none"/>
          </c:marker>
          <c:val>
            <c:numRef>
              <c:f>'ID analysis'!$E$10:$E$12</c:f>
              <c:numCache>
                <c:formatCode>0.0</c:formatCode>
                <c:ptCount val="3"/>
                <c:pt idx="0">
                  <c:v>60.292580000000015</c:v>
                </c:pt>
                <c:pt idx="1">
                  <c:v>59.327500000000001</c:v>
                </c:pt>
                <c:pt idx="2">
                  <c:v>58.934530000000002</c:v>
                </c:pt>
              </c:numCache>
            </c:numRef>
          </c:val>
        </c:ser>
        <c:ser>
          <c:idx val="1"/>
          <c:order val="1"/>
          <c:tx>
            <c:strRef>
              <c:f>'ID analysis'!$F$9</c:f>
              <c:strCache>
                <c:ptCount val="1"/>
                <c:pt idx="0">
                  <c:v>Bangladeshi-Pakistani</c:v>
                </c:pt>
              </c:strCache>
            </c:strRef>
          </c:tx>
          <c:marker>
            <c:symbol val="none"/>
          </c:marker>
          <c:val>
            <c:numRef>
              <c:f>'ID analysis'!$F$10:$F$12</c:f>
              <c:numCache>
                <c:formatCode>0.0</c:formatCode>
                <c:ptCount val="3"/>
                <c:pt idx="0">
                  <c:v>62.606370000000013</c:v>
                </c:pt>
                <c:pt idx="1">
                  <c:v>61.518080000000005</c:v>
                </c:pt>
                <c:pt idx="2">
                  <c:v>56.868810000000003</c:v>
                </c:pt>
              </c:numCache>
            </c:numRef>
          </c:val>
        </c:ser>
        <c:ser>
          <c:idx val="2"/>
          <c:order val="2"/>
          <c:tx>
            <c:strRef>
              <c:f>'ID analysis'!$G$9</c:f>
              <c:strCache>
                <c:ptCount val="1"/>
                <c:pt idx="0">
                  <c:v>Caribbean-Minority</c:v>
                </c:pt>
              </c:strCache>
            </c:strRef>
          </c:tx>
          <c:marker>
            <c:symbol val="none"/>
          </c:marker>
          <c:val>
            <c:numRef>
              <c:f>'ID analysis'!$G$10:$G$12</c:f>
              <c:numCache>
                <c:formatCode>0.0</c:formatCode>
                <c:ptCount val="3"/>
                <c:pt idx="0">
                  <c:v>39.240490000000001</c:v>
                </c:pt>
                <c:pt idx="1">
                  <c:v>38.341069999999995</c:v>
                </c:pt>
                <c:pt idx="2">
                  <c:v>36.740830000000003</c:v>
                </c:pt>
              </c:numCache>
            </c:numRef>
          </c:val>
        </c:ser>
        <c:ser>
          <c:idx val="3"/>
          <c:order val="3"/>
          <c:tx>
            <c:strRef>
              <c:f>'ID analysis'!$H$9</c:f>
              <c:strCache>
                <c:ptCount val="1"/>
                <c:pt idx="0">
                  <c:v>Hindu-Muslim</c:v>
                </c:pt>
              </c:strCache>
            </c:strRef>
          </c:tx>
          <c:marker>
            <c:symbol val="none"/>
          </c:marker>
          <c:val>
            <c:numRef>
              <c:f>'ID analysis'!$H$10:$H$12</c:f>
              <c:numCache>
                <c:formatCode>General</c:formatCode>
                <c:ptCount val="3"/>
                <c:pt idx="1">
                  <c:v>50.715000000000003</c:v>
                </c:pt>
                <c:pt idx="2">
                  <c:v>48.226190000000017</c:v>
                </c:pt>
              </c:numCache>
            </c:numRef>
          </c:val>
        </c:ser>
        <c:ser>
          <c:idx val="4"/>
          <c:order val="4"/>
          <c:tx>
            <c:strRef>
              <c:f>'ID analysis'!#REF!</c:f>
              <c:strCache>
                <c:ptCount val="1"/>
                <c:pt idx="0">
                  <c:v>#REF!</c:v>
                </c:pt>
              </c:strCache>
            </c:strRef>
          </c:tx>
          <c:marker>
            <c:symbol val="none"/>
          </c:marker>
          <c:val>
            <c:numRef>
              <c:f>'ID analysis'!#REF!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5"/>
          <c:order val="5"/>
          <c:tx>
            <c:strRef>
              <c:f>'ID analysis'!$I$9</c:f>
              <c:strCache>
                <c:ptCount val="1"/>
                <c:pt idx="0">
                  <c:v>Caribbean-Minority</c:v>
                </c:pt>
              </c:strCache>
            </c:strRef>
          </c:tx>
          <c:marker>
            <c:symbol val="none"/>
          </c:marker>
          <c:val>
            <c:numRef>
              <c:f>'ID analysis'!$I$10:$I$12</c:f>
              <c:numCache>
                <c:formatCode>General</c:formatCode>
                <c:ptCount val="3"/>
                <c:pt idx="1">
                  <c:v>75.375087968352062</c:v>
                </c:pt>
                <c:pt idx="2">
                  <c:v>72.221646926520947</c:v>
                </c:pt>
              </c:numCache>
            </c:numRef>
          </c:val>
        </c:ser>
        <c:ser>
          <c:idx val="6"/>
          <c:order val="6"/>
          <c:tx>
            <c:strRef>
              <c:f>'ID analysis'!$K$9</c:f>
              <c:strCache>
                <c:ptCount val="1"/>
              </c:strCache>
            </c:strRef>
          </c:tx>
          <c:marker>
            <c:symbol val="none"/>
          </c:marker>
          <c:val>
            <c:numRef>
              <c:f>'ID analysis'!$K$10:$K$12</c:f>
              <c:numCache>
                <c:formatCode>General</c:formatCode>
                <c:ptCount val="3"/>
              </c:numCache>
            </c:numRef>
          </c:val>
        </c:ser>
        <c:marker val="1"/>
        <c:axId val="126193664"/>
        <c:axId val="126195200"/>
      </c:lineChart>
      <c:catAx>
        <c:axId val="126193664"/>
        <c:scaling>
          <c:orientation val="minMax"/>
        </c:scaling>
        <c:axPos val="b"/>
        <c:numFmt formatCode="General" sourceLinked="1"/>
        <c:tickLblPos val="nextTo"/>
        <c:crossAx val="126195200"/>
        <c:crosses val="autoZero"/>
        <c:auto val="1"/>
        <c:lblAlgn val="ctr"/>
        <c:lblOffset val="100"/>
      </c:catAx>
      <c:valAx>
        <c:axId val="126195200"/>
        <c:scaling>
          <c:orientation val="minMax"/>
          <c:max val="78"/>
          <c:min val="36"/>
        </c:scaling>
        <c:axPos val="l"/>
        <c:majorGridlines/>
        <c:numFmt formatCode="0.0" sourceLinked="1"/>
        <c:tickLblPos val="nextTo"/>
        <c:crossAx val="126193664"/>
        <c:crosses val="autoZero"/>
        <c:crossBetween val="between"/>
      </c:valAx>
    </c:plotArea>
    <c:legend>
      <c:legendPos val="r"/>
      <c:legendEntry>
        <c:idx val="4"/>
        <c:delete val="1"/>
      </c:legendEntry>
      <c:legendEntry>
        <c:idx val="6"/>
        <c:delete val="1"/>
      </c:legendEntry>
      <c:layout/>
    </c:legend>
    <c:plotVisOnly val="1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 sz="2800"/>
            </a:pPr>
            <a:r>
              <a:rPr lang="en-US" sz="2800"/>
              <a:t>Percentage of people who would like to reduce levels of immigration, by ethnic group</a:t>
            </a:r>
          </a:p>
        </c:rich>
      </c:tx>
      <c:layout>
        <c:manualLayout>
          <c:xMode val="edge"/>
          <c:yMode val="edge"/>
          <c:x val="0.14036684603613714"/>
          <c:y val="2.3738872403560818E-2"/>
        </c:manualLayout>
      </c:layout>
    </c:title>
    <c:plotArea>
      <c:layout/>
      <c:barChart>
        <c:barDir val="bar"/>
        <c:grouping val="clustered"/>
        <c:ser>
          <c:idx val="0"/>
          <c:order val="0"/>
          <c:cat>
            <c:strRef>
              <c:f>'table 1'!$B$3:$O$3</c:f>
              <c:strCache>
                <c:ptCount val="14"/>
                <c:pt idx="0">
                  <c:v>White British</c:v>
                </c:pt>
                <c:pt idx="1">
                  <c:v>White Irish</c:v>
                </c:pt>
                <c:pt idx="2">
                  <c:v>White other</c:v>
                </c:pt>
                <c:pt idx="3">
                  <c:v>Mixed</c:v>
                </c:pt>
                <c:pt idx="4">
                  <c:v>Indian</c:v>
                </c:pt>
                <c:pt idx="5">
                  <c:v>Pakistani</c:v>
                </c:pt>
                <c:pt idx="6">
                  <c:v>Bangladeshi</c:v>
                </c:pt>
                <c:pt idx="7">
                  <c:v>Asian other</c:v>
                </c:pt>
                <c:pt idx="8">
                  <c:v>Caribbean</c:v>
                </c:pt>
                <c:pt idx="9">
                  <c:v>African</c:v>
                </c:pt>
                <c:pt idx="10">
                  <c:v>Black other</c:v>
                </c:pt>
                <c:pt idx="11">
                  <c:v>Chinese</c:v>
                </c:pt>
                <c:pt idx="12">
                  <c:v>Other</c:v>
                </c:pt>
                <c:pt idx="13">
                  <c:v>Total</c:v>
                </c:pt>
              </c:strCache>
            </c:strRef>
          </c:cat>
          <c:val>
            <c:numRef>
              <c:f>'table 1'!$B$4:$O$4</c:f>
              <c:numCache>
                <c:formatCode>General</c:formatCode>
                <c:ptCount val="14"/>
                <c:pt idx="0">
                  <c:v>82.960000000000022</c:v>
                </c:pt>
                <c:pt idx="1">
                  <c:v>75.099999999999994</c:v>
                </c:pt>
                <c:pt idx="2">
                  <c:v>51.9</c:v>
                </c:pt>
                <c:pt idx="3">
                  <c:v>57.98</c:v>
                </c:pt>
                <c:pt idx="4">
                  <c:v>60.160000000000011</c:v>
                </c:pt>
                <c:pt idx="5">
                  <c:v>52.120000000000012</c:v>
                </c:pt>
                <c:pt idx="6">
                  <c:v>46.32</c:v>
                </c:pt>
                <c:pt idx="7">
                  <c:v>43.760000000000012</c:v>
                </c:pt>
                <c:pt idx="8">
                  <c:v>58.949999999999996</c:v>
                </c:pt>
                <c:pt idx="9">
                  <c:v>31.25</c:v>
                </c:pt>
                <c:pt idx="10">
                  <c:v>60.48</c:v>
                </c:pt>
                <c:pt idx="11">
                  <c:v>43.49</c:v>
                </c:pt>
                <c:pt idx="12">
                  <c:v>45.809999999999995</c:v>
                </c:pt>
                <c:pt idx="13">
                  <c:v>68.98</c:v>
                </c:pt>
              </c:numCache>
            </c:numRef>
          </c:val>
        </c:ser>
        <c:axId val="99183232"/>
        <c:axId val="99197312"/>
      </c:barChart>
      <c:catAx>
        <c:axId val="99183232"/>
        <c:scaling>
          <c:orientation val="maxMin"/>
        </c:scaling>
        <c:axPos val="l"/>
        <c:tickLblPos val="nextTo"/>
        <c:crossAx val="99197312"/>
        <c:crosses val="autoZero"/>
        <c:auto val="1"/>
        <c:lblAlgn val="ctr"/>
        <c:lblOffset val="100"/>
      </c:catAx>
      <c:valAx>
        <c:axId val="99197312"/>
        <c:scaling>
          <c:orientation val="minMax"/>
          <c:max val="100"/>
        </c:scaling>
        <c:axPos val="t"/>
        <c:majorGridlines/>
        <c:numFmt formatCode="General" sourceLinked="1"/>
        <c:tickLblPos val="nextTo"/>
        <c:crossAx val="99183232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i="0" baseline="0" dirty="0"/>
              <a:t>Percentage of people who would like to reduce levels of immigration, by class and ethnic group</a:t>
            </a:r>
          </a:p>
        </c:rich>
      </c:tx>
      <c:layout>
        <c:manualLayout>
          <c:xMode val="edge"/>
          <c:yMode val="edge"/>
          <c:x val="0.10650000000000007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'table 3'!$A$20</c:f>
              <c:strCache>
                <c:ptCount val="1"/>
                <c:pt idx="0">
                  <c:v>white British</c:v>
                </c:pt>
              </c:strCache>
            </c:strRef>
          </c:tx>
          <c:cat>
            <c:strRef>
              <c:f>'table 3'!$B$19:$G$19</c:f>
              <c:strCache>
                <c:ptCount val="6"/>
                <c:pt idx="0">
                  <c:v>Higher/lower mng</c:v>
                </c:pt>
                <c:pt idx="1">
                  <c:v>Intermediate</c:v>
                </c:pt>
                <c:pt idx="2">
                  <c:v>Lower supervisory</c:v>
                </c:pt>
                <c:pt idx="3">
                  <c:v>Semi-Routine</c:v>
                </c:pt>
                <c:pt idx="4">
                  <c:v>Never worked/unemployed</c:v>
                </c:pt>
                <c:pt idx="5">
                  <c:v>Students</c:v>
                </c:pt>
              </c:strCache>
            </c:strRef>
          </c:cat>
          <c:val>
            <c:numRef>
              <c:f>'table 3'!$B$20:$G$20</c:f>
              <c:numCache>
                <c:formatCode>General</c:formatCode>
                <c:ptCount val="6"/>
                <c:pt idx="0">
                  <c:v>77.040000000000006</c:v>
                </c:pt>
                <c:pt idx="1">
                  <c:v>85.45</c:v>
                </c:pt>
                <c:pt idx="2">
                  <c:v>89.11999999999999</c:v>
                </c:pt>
                <c:pt idx="3">
                  <c:v>87.55</c:v>
                </c:pt>
                <c:pt idx="4">
                  <c:v>82.72</c:v>
                </c:pt>
                <c:pt idx="5">
                  <c:v>70.13</c:v>
                </c:pt>
              </c:numCache>
            </c:numRef>
          </c:val>
        </c:ser>
        <c:ser>
          <c:idx val="1"/>
          <c:order val="1"/>
          <c:tx>
            <c:strRef>
              <c:f>'table 3'!$A$21</c:f>
              <c:strCache>
                <c:ptCount val="1"/>
                <c:pt idx="0">
                  <c:v>minorities</c:v>
                </c:pt>
              </c:strCache>
            </c:strRef>
          </c:tx>
          <c:cat>
            <c:strRef>
              <c:f>'table 3'!$B$19:$G$19</c:f>
              <c:strCache>
                <c:ptCount val="6"/>
                <c:pt idx="0">
                  <c:v>Higher/lower mng</c:v>
                </c:pt>
                <c:pt idx="1">
                  <c:v>Intermediate</c:v>
                </c:pt>
                <c:pt idx="2">
                  <c:v>Lower supervisory</c:v>
                </c:pt>
                <c:pt idx="3">
                  <c:v>Semi-Routine</c:v>
                </c:pt>
                <c:pt idx="4">
                  <c:v>Never worked/unemployed</c:v>
                </c:pt>
                <c:pt idx="5">
                  <c:v>Students</c:v>
                </c:pt>
              </c:strCache>
            </c:strRef>
          </c:cat>
          <c:val>
            <c:numRef>
              <c:f>'table 3'!$B$21:$G$21</c:f>
              <c:numCache>
                <c:formatCode>General</c:formatCode>
                <c:ptCount val="6"/>
                <c:pt idx="0">
                  <c:v>52.349999999999994</c:v>
                </c:pt>
                <c:pt idx="1">
                  <c:v>56.15</c:v>
                </c:pt>
                <c:pt idx="2">
                  <c:v>58.37</c:v>
                </c:pt>
                <c:pt idx="3">
                  <c:v>54.720000000000013</c:v>
                </c:pt>
                <c:pt idx="4">
                  <c:v>44.41</c:v>
                </c:pt>
                <c:pt idx="5">
                  <c:v>40.43</c:v>
                </c:pt>
              </c:numCache>
            </c:numRef>
          </c:val>
        </c:ser>
        <c:axId val="99246080"/>
        <c:axId val="99247616"/>
      </c:barChart>
      <c:catAx>
        <c:axId val="99246080"/>
        <c:scaling>
          <c:orientation val="minMax"/>
        </c:scaling>
        <c:axPos val="b"/>
        <c:tickLblPos val="nextTo"/>
        <c:crossAx val="99247616"/>
        <c:crosses val="autoZero"/>
        <c:auto val="1"/>
        <c:lblAlgn val="ctr"/>
        <c:lblOffset val="100"/>
      </c:catAx>
      <c:valAx>
        <c:axId val="99247616"/>
        <c:scaling>
          <c:orientation val="minMax"/>
        </c:scaling>
        <c:axPos val="l"/>
        <c:majorGridlines/>
        <c:numFmt formatCode="General" sourceLinked="1"/>
        <c:tickLblPos val="nextTo"/>
        <c:crossAx val="9924608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style val="18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'Attitudes agg'!$B$7</c:f>
              <c:strCache>
                <c:ptCount val="1"/>
                <c:pt idx="0">
                  <c:v>Upper</c:v>
                </c:pt>
              </c:strCache>
            </c:strRef>
          </c:tx>
          <c:spPr>
            <a:ln w="28575"/>
          </c:spPr>
          <c:marker>
            <c:symbol val="diamond"/>
            <c:size val="7"/>
          </c:marker>
          <c:cat>
            <c:strRef>
              <c:f>'Attitudes agg'!$C$6:$L$6</c:f>
              <c:strCache>
                <c:ptCount val="10"/>
                <c:pt idx="0">
                  <c:v>Most Homogeneous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Most Diverse</c:v>
                </c:pt>
              </c:strCache>
            </c:strRef>
          </c:cat>
          <c:val>
            <c:numRef>
              <c:f>'Attitudes agg'!$C$7:$L$7</c:f>
              <c:numCache>
                <c:formatCode>0.00</c:formatCode>
                <c:ptCount val="10"/>
                <c:pt idx="0">
                  <c:v>82.13836477987418</c:v>
                </c:pt>
                <c:pt idx="1">
                  <c:v>78.173190984578881</c:v>
                </c:pt>
                <c:pt idx="2">
                  <c:v>77.251732101616128</c:v>
                </c:pt>
                <c:pt idx="3">
                  <c:v>79.484304932735398</c:v>
                </c:pt>
                <c:pt idx="4">
                  <c:v>76.533907427341205</c:v>
                </c:pt>
                <c:pt idx="5">
                  <c:v>78.192090395479497</c:v>
                </c:pt>
                <c:pt idx="6">
                  <c:v>76.497695852534449</c:v>
                </c:pt>
                <c:pt idx="7">
                  <c:v>66.859122401847671</c:v>
                </c:pt>
                <c:pt idx="8">
                  <c:v>64.454277286135607</c:v>
                </c:pt>
                <c:pt idx="9">
                  <c:v>54.385964912280599</c:v>
                </c:pt>
              </c:numCache>
            </c:numRef>
          </c:val>
        </c:ser>
        <c:ser>
          <c:idx val="1"/>
          <c:order val="1"/>
          <c:tx>
            <c:strRef>
              <c:f>'Attitudes agg'!$B$8</c:f>
              <c:strCache>
                <c:ptCount val="1"/>
                <c:pt idx="0">
                  <c:v>Middle </c:v>
                </c:pt>
              </c:strCache>
            </c:strRef>
          </c:tx>
          <c:spPr>
            <a:ln w="28575"/>
          </c:spPr>
          <c:marker>
            <c:symbol val="diamond"/>
            <c:size val="7"/>
          </c:marker>
          <c:cat>
            <c:strRef>
              <c:f>'Attitudes agg'!$C$6:$L$6</c:f>
              <c:strCache>
                <c:ptCount val="10"/>
                <c:pt idx="0">
                  <c:v>Most Homogeneous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Most Diverse</c:v>
                </c:pt>
              </c:strCache>
            </c:strRef>
          </c:cat>
          <c:val>
            <c:numRef>
              <c:f>'Attitudes agg'!$C$8:$L$8</c:f>
              <c:numCache>
                <c:formatCode>0.00</c:formatCode>
                <c:ptCount val="10"/>
                <c:pt idx="0">
                  <c:v>84.786641929498998</c:v>
                </c:pt>
                <c:pt idx="1">
                  <c:v>90.036900369003604</c:v>
                </c:pt>
                <c:pt idx="2">
                  <c:v>86.407766990291194</c:v>
                </c:pt>
                <c:pt idx="3">
                  <c:v>85.499058380414283</c:v>
                </c:pt>
                <c:pt idx="4">
                  <c:v>87.253141831238679</c:v>
                </c:pt>
                <c:pt idx="5">
                  <c:v>85.850860420650079</c:v>
                </c:pt>
                <c:pt idx="6">
                  <c:v>85.416666666666771</c:v>
                </c:pt>
                <c:pt idx="7">
                  <c:v>78.157894736842081</c:v>
                </c:pt>
                <c:pt idx="8">
                  <c:v>81.142857142856329</c:v>
                </c:pt>
                <c:pt idx="9">
                  <c:v>67.078189300410941</c:v>
                </c:pt>
              </c:numCache>
            </c:numRef>
          </c:val>
        </c:ser>
        <c:ser>
          <c:idx val="2"/>
          <c:order val="2"/>
          <c:tx>
            <c:strRef>
              <c:f>'Attitudes agg'!$B$9</c:f>
              <c:strCache>
                <c:ptCount val="1"/>
                <c:pt idx="0">
                  <c:v>Working class</c:v>
                </c:pt>
              </c:strCache>
            </c:strRef>
          </c:tx>
          <c:spPr>
            <a:ln w="28575"/>
          </c:spPr>
          <c:marker>
            <c:symbol val="diamond"/>
            <c:size val="7"/>
          </c:marker>
          <c:cat>
            <c:strRef>
              <c:f>'Attitudes agg'!$C$6:$L$6</c:f>
              <c:strCache>
                <c:ptCount val="10"/>
                <c:pt idx="0">
                  <c:v>Most Homogeneous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Most Diverse</c:v>
                </c:pt>
              </c:strCache>
            </c:strRef>
          </c:cat>
          <c:val>
            <c:numRef>
              <c:f>'Attitudes agg'!$C$9:$L$9</c:f>
              <c:numCache>
                <c:formatCode>0.00</c:formatCode>
                <c:ptCount val="10"/>
                <c:pt idx="0">
                  <c:v>89.879759519037918</c:v>
                </c:pt>
                <c:pt idx="1">
                  <c:v>87.488667271078796</c:v>
                </c:pt>
                <c:pt idx="2">
                  <c:v>87.784867821330906</c:v>
                </c:pt>
                <c:pt idx="3">
                  <c:v>86.771964461994202</c:v>
                </c:pt>
                <c:pt idx="4">
                  <c:v>87.213740458015195</c:v>
                </c:pt>
                <c:pt idx="5">
                  <c:v>87.775551102203636</c:v>
                </c:pt>
                <c:pt idx="6">
                  <c:v>86.231884057971001</c:v>
                </c:pt>
                <c:pt idx="7">
                  <c:v>87.365591397849059</c:v>
                </c:pt>
                <c:pt idx="8">
                  <c:v>83.646888567293388</c:v>
                </c:pt>
                <c:pt idx="9">
                  <c:v>74.672489082968667</c:v>
                </c:pt>
              </c:numCache>
            </c:numRef>
          </c:val>
        </c:ser>
        <c:ser>
          <c:idx val="3"/>
          <c:order val="3"/>
          <c:tx>
            <c:strRef>
              <c:f>'Attitudes agg'!$B$10</c:f>
              <c:strCache>
                <c:ptCount val="1"/>
                <c:pt idx="0">
                  <c:v>All</c:v>
                </c:pt>
              </c:strCache>
            </c:strRef>
          </c:tx>
          <c:spPr>
            <a:ln w="28575">
              <a:solidFill>
                <a:srgbClr val="EEECE1">
                  <a:lumMod val="50000"/>
                </a:srgbClr>
              </a:solidFill>
              <a:prstDash val="sysDash"/>
            </a:ln>
          </c:spPr>
          <c:marker>
            <c:symbol val="diamond"/>
            <c:size val="7"/>
            <c:spPr>
              <a:solidFill>
                <a:srgbClr val="EEECE1">
                  <a:lumMod val="50000"/>
                </a:srgbClr>
              </a:solidFill>
            </c:spPr>
          </c:marker>
          <c:cat>
            <c:strRef>
              <c:f>'Attitudes agg'!$C$6:$L$6</c:f>
              <c:strCache>
                <c:ptCount val="10"/>
                <c:pt idx="0">
                  <c:v>Most Homogeneous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Most Diverse</c:v>
                </c:pt>
              </c:strCache>
            </c:strRef>
          </c:cat>
          <c:val>
            <c:numRef>
              <c:f>'Attitudes agg'!$C$10:$L$10</c:f>
              <c:numCache>
                <c:formatCode>0.00</c:formatCode>
                <c:ptCount val="10"/>
                <c:pt idx="0">
                  <c:v>85.483870967741879</c:v>
                </c:pt>
                <c:pt idx="1">
                  <c:v>84.913950933723882</c:v>
                </c:pt>
                <c:pt idx="2">
                  <c:v>83.333333333332988</c:v>
                </c:pt>
                <c:pt idx="3">
                  <c:v>83.602858217374106</c:v>
                </c:pt>
                <c:pt idx="4">
                  <c:v>82.967230824630903</c:v>
                </c:pt>
                <c:pt idx="5">
                  <c:v>83.161904761904694</c:v>
                </c:pt>
                <c:pt idx="6">
                  <c:v>81.323777403034583</c:v>
                </c:pt>
                <c:pt idx="7">
                  <c:v>75.235955056179648</c:v>
                </c:pt>
                <c:pt idx="8">
                  <c:v>74.101796407185518</c:v>
                </c:pt>
                <c:pt idx="9">
                  <c:v>63.629629629629598</c:v>
                </c:pt>
              </c:numCache>
            </c:numRef>
          </c:val>
        </c:ser>
        <c:marker val="1"/>
        <c:axId val="123455744"/>
        <c:axId val="123462016"/>
      </c:lineChart>
      <c:catAx>
        <c:axId val="12345574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123462016"/>
        <c:crosses val="autoZero"/>
        <c:auto val="1"/>
        <c:lblAlgn val="ctr"/>
        <c:lblOffset val="100"/>
      </c:catAx>
      <c:valAx>
        <c:axId val="123462016"/>
        <c:scaling>
          <c:orientation val="minMax"/>
          <c:min val="50"/>
        </c:scaling>
        <c:axPos val="l"/>
        <c:majorGridlines/>
        <c:numFmt formatCode="#,##0" sourceLinked="0"/>
        <c:tickLblPos val="nextTo"/>
        <c:txPr>
          <a:bodyPr/>
          <a:lstStyle/>
          <a:p>
            <a:pPr>
              <a:defRPr lang="en-GB"/>
            </a:pPr>
            <a:endParaRPr lang="en-US"/>
          </a:p>
        </c:txPr>
        <c:crossAx val="1234557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en-GB"/>
          </a:pPr>
          <a:endParaRPr lang="en-US"/>
        </a:p>
      </c:txPr>
    </c:legend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title>
      <c:tx>
        <c:rich>
          <a:bodyPr/>
          <a:lstStyle/>
          <a:p>
            <a:pPr>
              <a:defRPr/>
            </a:pPr>
            <a:r>
              <a:rPr lang="en-CA" dirty="0" smtClean="0"/>
              <a:t>Toronto 1991-2001</a:t>
            </a:r>
            <a:endParaRPr lang="en-CA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1320209973753292"/>
          <c:y val="0.12571782300797321"/>
          <c:w val="0.82857726117568642"/>
          <c:h val="0.79912954542654013"/>
        </c:manualLayout>
      </c:layout>
      <c:scatterChart>
        <c:scatterStyle val="lineMarker"/>
        <c:ser>
          <c:idx val="3"/>
          <c:order val="0"/>
          <c:spPr>
            <a:ln w="28575">
              <a:noFill/>
            </a:ln>
          </c:spPr>
          <c:marker>
            <c:symbol val="circle"/>
            <c:size val="4"/>
          </c:marker>
          <c:trendline>
            <c:trendlineType val="log"/>
          </c:trendline>
          <c:xVal>
            <c:numRef>
              <c:f>fig1!$C$1439:$C$2243</c:f>
              <c:numCache>
                <c:formatCode>0.00</c:formatCode>
                <c:ptCount val="805"/>
                <c:pt idx="0">
                  <c:v>23.403174491223506</c:v>
                </c:pt>
                <c:pt idx="1">
                  <c:v>1.976941190538096</c:v>
                </c:pt>
                <c:pt idx="2">
                  <c:v>40.910430337080236</c:v>
                </c:pt>
                <c:pt idx="3">
                  <c:v>54.587580012419494</c:v>
                </c:pt>
                <c:pt idx="4">
                  <c:v>39.126108857201302</c:v>
                </c:pt>
                <c:pt idx="5">
                  <c:v>51.229331775349763</c:v>
                </c:pt>
                <c:pt idx="6">
                  <c:v>31.665245028862433</c:v>
                </c:pt>
                <c:pt idx="7">
                  <c:v>34.059227407884038</c:v>
                </c:pt>
                <c:pt idx="8">
                  <c:v>7.4568389230545584</c:v>
                </c:pt>
                <c:pt idx="9">
                  <c:v>36.842070490669464</c:v>
                </c:pt>
                <c:pt idx="10">
                  <c:v>26.298813015652311</c:v>
                </c:pt>
                <c:pt idx="11">
                  <c:v>10.425944241675751</c:v>
                </c:pt>
                <c:pt idx="12">
                  <c:v>16.630455706726195</c:v>
                </c:pt>
                <c:pt idx="13">
                  <c:v>13.69159207599027</c:v>
                </c:pt>
                <c:pt idx="14">
                  <c:v>30.323379045244852</c:v>
                </c:pt>
                <c:pt idx="15">
                  <c:v>24.355753767811898</c:v>
                </c:pt>
                <c:pt idx="16">
                  <c:v>36.306003300635716</c:v>
                </c:pt>
                <c:pt idx="17">
                  <c:v>6.1681766297431615</c:v>
                </c:pt>
                <c:pt idx="18">
                  <c:v>4.6470563890279877</c:v>
                </c:pt>
                <c:pt idx="19">
                  <c:v>3.9226796797918522</c:v>
                </c:pt>
                <c:pt idx="20">
                  <c:v>8.0950340688991567</c:v>
                </c:pt>
                <c:pt idx="21">
                  <c:v>15.808698261832069</c:v>
                </c:pt>
                <c:pt idx="22">
                  <c:v>34.703481355023797</c:v>
                </c:pt>
                <c:pt idx="23">
                  <c:v>43.676603363863194</c:v>
                </c:pt>
                <c:pt idx="24">
                  <c:v>39.05030967736694</c:v>
                </c:pt>
                <c:pt idx="25">
                  <c:v>55.177288689593794</c:v>
                </c:pt>
                <c:pt idx="26">
                  <c:v>50.656077839342423</c:v>
                </c:pt>
                <c:pt idx="27">
                  <c:v>61.835228274407882</c:v>
                </c:pt>
                <c:pt idx="28">
                  <c:v>26.012717989372195</c:v>
                </c:pt>
                <c:pt idx="29">
                  <c:v>29.072119955608642</c:v>
                </c:pt>
                <c:pt idx="30">
                  <c:v>34.460431852436344</c:v>
                </c:pt>
                <c:pt idx="31">
                  <c:v>40.934635198541628</c:v>
                </c:pt>
                <c:pt idx="32">
                  <c:v>54.980935999419358</c:v>
                </c:pt>
                <c:pt idx="33">
                  <c:v>59.203564849232379</c:v>
                </c:pt>
                <c:pt idx="34">
                  <c:v>56.828453018233105</c:v>
                </c:pt>
                <c:pt idx="35">
                  <c:v>66.415350738819285</c:v>
                </c:pt>
                <c:pt idx="36">
                  <c:v>34.209192308090316</c:v>
                </c:pt>
                <c:pt idx="37">
                  <c:v>21.432813577462234</c:v>
                </c:pt>
                <c:pt idx="38">
                  <c:v>14.983939769671682</c:v>
                </c:pt>
                <c:pt idx="39">
                  <c:v>17.460528015643181</c:v>
                </c:pt>
                <c:pt idx="40">
                  <c:v>12.091640505936304</c:v>
                </c:pt>
                <c:pt idx="41">
                  <c:v>19.618269343588718</c:v>
                </c:pt>
                <c:pt idx="42">
                  <c:v>14.183017748664518</c:v>
                </c:pt>
                <c:pt idx="43">
                  <c:v>38.855982038801336</c:v>
                </c:pt>
                <c:pt idx="44">
                  <c:v>22.437005321317091</c:v>
                </c:pt>
                <c:pt idx="45">
                  <c:v>11.886129846286801</c:v>
                </c:pt>
                <c:pt idx="46">
                  <c:v>10.464866733318027</c:v>
                </c:pt>
                <c:pt idx="47">
                  <c:v>13.01871919910927</c:v>
                </c:pt>
                <c:pt idx="48">
                  <c:v>10.501878804209705</c:v>
                </c:pt>
                <c:pt idx="49">
                  <c:v>17.888423466727662</c:v>
                </c:pt>
                <c:pt idx="50">
                  <c:v>16.386095698137972</c:v>
                </c:pt>
                <c:pt idx="51">
                  <c:v>31.619082643408991</c:v>
                </c:pt>
                <c:pt idx="52">
                  <c:v>24.110313592849192</c:v>
                </c:pt>
                <c:pt idx="53">
                  <c:v>18.322644034895834</c:v>
                </c:pt>
                <c:pt idx="54">
                  <c:v>21.297509798370189</c:v>
                </c:pt>
                <c:pt idx="55">
                  <c:v>25.849631691579912</c:v>
                </c:pt>
                <c:pt idx="56">
                  <c:v>30.123452537172923</c:v>
                </c:pt>
                <c:pt idx="57">
                  <c:v>24.250530626164426</c:v>
                </c:pt>
                <c:pt idx="58">
                  <c:v>29.66232160664989</c:v>
                </c:pt>
                <c:pt idx="59">
                  <c:v>30.708546373627204</c:v>
                </c:pt>
                <c:pt idx="60">
                  <c:v>19.388660002780163</c:v>
                </c:pt>
                <c:pt idx="61">
                  <c:v>23.721859818613051</c:v>
                </c:pt>
                <c:pt idx="62">
                  <c:v>20.419929215192326</c:v>
                </c:pt>
                <c:pt idx="63">
                  <c:v>59.788077855833542</c:v>
                </c:pt>
                <c:pt idx="64">
                  <c:v>31.000845340119174</c:v>
                </c:pt>
                <c:pt idx="65">
                  <c:v>7.2032697575927678</c:v>
                </c:pt>
                <c:pt idx="66">
                  <c:v>19.191293087407928</c:v>
                </c:pt>
                <c:pt idx="67">
                  <c:v>37.583906146097625</c:v>
                </c:pt>
                <c:pt idx="68">
                  <c:v>16.211859329599328</c:v>
                </c:pt>
                <c:pt idx="69">
                  <c:v>13.498136364444264</c:v>
                </c:pt>
                <c:pt idx="70">
                  <c:v>37.409587614389075</c:v>
                </c:pt>
                <c:pt idx="71">
                  <c:v>44.313656440604589</c:v>
                </c:pt>
                <c:pt idx="72">
                  <c:v>42.158341137640221</c:v>
                </c:pt>
                <c:pt idx="73">
                  <c:v>37.322786486308843</c:v>
                </c:pt>
                <c:pt idx="74">
                  <c:v>22.182074995454251</c:v>
                </c:pt>
                <c:pt idx="75">
                  <c:v>15.269563008879949</c:v>
                </c:pt>
                <c:pt idx="76">
                  <c:v>14.974986562624615</c:v>
                </c:pt>
                <c:pt idx="77">
                  <c:v>9.9483435464009684</c:v>
                </c:pt>
                <c:pt idx="78">
                  <c:v>26.172616827248749</c:v>
                </c:pt>
                <c:pt idx="79">
                  <c:v>17.171290310194891</c:v>
                </c:pt>
                <c:pt idx="80">
                  <c:v>14.995127192802553</c:v>
                </c:pt>
                <c:pt idx="81">
                  <c:v>23.726430720784528</c:v>
                </c:pt>
                <c:pt idx="82">
                  <c:v>13.024980293226276</c:v>
                </c:pt>
                <c:pt idx="83">
                  <c:v>18.279541713064546</c:v>
                </c:pt>
                <c:pt idx="84">
                  <c:v>7.3086373398927877</c:v>
                </c:pt>
                <c:pt idx="85">
                  <c:v>5.3094940149036765</c:v>
                </c:pt>
                <c:pt idx="86">
                  <c:v>21.517365242796195</c:v>
                </c:pt>
                <c:pt idx="87">
                  <c:v>14.333159712893254</c:v>
                </c:pt>
                <c:pt idx="88">
                  <c:v>7.7347181431247014</c:v>
                </c:pt>
                <c:pt idx="89">
                  <c:v>15.222445658187826</c:v>
                </c:pt>
                <c:pt idx="90">
                  <c:v>16.067782117201887</c:v>
                </c:pt>
                <c:pt idx="91">
                  <c:v>22.947261933194184</c:v>
                </c:pt>
                <c:pt idx="92">
                  <c:v>22.571021565206497</c:v>
                </c:pt>
                <c:pt idx="93">
                  <c:v>28.320731262748833</c:v>
                </c:pt>
                <c:pt idx="94">
                  <c:v>23.906781140310127</c:v>
                </c:pt>
                <c:pt idx="95">
                  <c:v>22.680273999638356</c:v>
                </c:pt>
                <c:pt idx="96">
                  <c:v>28.953646864226194</c:v>
                </c:pt>
                <c:pt idx="97">
                  <c:v>24.589797040106379</c:v>
                </c:pt>
                <c:pt idx="98">
                  <c:v>26.842668151461627</c:v>
                </c:pt>
                <c:pt idx="99">
                  <c:v>18.609660127817271</c:v>
                </c:pt>
                <c:pt idx="100">
                  <c:v>29.866289265877825</c:v>
                </c:pt>
                <c:pt idx="101">
                  <c:v>20.235382407686892</c:v>
                </c:pt>
                <c:pt idx="102">
                  <c:v>13.239745799076992</c:v>
                </c:pt>
                <c:pt idx="103">
                  <c:v>8.1461599033156507</c:v>
                </c:pt>
                <c:pt idx="104">
                  <c:v>6.5549981346257065</c:v>
                </c:pt>
                <c:pt idx="105">
                  <c:v>13.971384553160473</c:v>
                </c:pt>
                <c:pt idx="106">
                  <c:v>32.296455903386288</c:v>
                </c:pt>
                <c:pt idx="107">
                  <c:v>25.961738446015772</c:v>
                </c:pt>
                <c:pt idx="108">
                  <c:v>22.382706667908632</c:v>
                </c:pt>
                <c:pt idx="109">
                  <c:v>23.012649867592426</c:v>
                </c:pt>
                <c:pt idx="110">
                  <c:v>16.796827227316044</c:v>
                </c:pt>
                <c:pt idx="111">
                  <c:v>19.396000200517911</c:v>
                </c:pt>
                <c:pt idx="112">
                  <c:v>12.135928973321517</c:v>
                </c:pt>
                <c:pt idx="113">
                  <c:v>21.854945410268279</c:v>
                </c:pt>
                <c:pt idx="114">
                  <c:v>20.816716148894191</c:v>
                </c:pt>
                <c:pt idx="115">
                  <c:v>32.635935887731939</c:v>
                </c:pt>
                <c:pt idx="116">
                  <c:v>20.852500273329017</c:v>
                </c:pt>
                <c:pt idx="117">
                  <c:v>17.927184491907362</c:v>
                </c:pt>
                <c:pt idx="118">
                  <c:v>10.431267426012298</c:v>
                </c:pt>
                <c:pt idx="119">
                  <c:v>5.2169874064404791</c:v>
                </c:pt>
                <c:pt idx="120">
                  <c:v>9.8706348993724795</c:v>
                </c:pt>
                <c:pt idx="121">
                  <c:v>7.3393205546590554</c:v>
                </c:pt>
                <c:pt idx="122">
                  <c:v>6.5539542915458444</c:v>
                </c:pt>
                <c:pt idx="123">
                  <c:v>15.961022674708937</c:v>
                </c:pt>
                <c:pt idx="124">
                  <c:v>6.9021369092178961</c:v>
                </c:pt>
                <c:pt idx="125">
                  <c:v>4.7883427996332042</c:v>
                </c:pt>
                <c:pt idx="126">
                  <c:v>6.7430839632156339</c:v>
                </c:pt>
                <c:pt idx="127">
                  <c:v>17.017758079634518</c:v>
                </c:pt>
                <c:pt idx="128">
                  <c:v>21.540886890045527</c:v>
                </c:pt>
                <c:pt idx="129">
                  <c:v>10.598366707628545</c:v>
                </c:pt>
                <c:pt idx="130">
                  <c:v>8.2592603882430193</c:v>
                </c:pt>
                <c:pt idx="131">
                  <c:v>5.8268301318937326</c:v>
                </c:pt>
                <c:pt idx="132">
                  <c:v>5.3781970562770463</c:v>
                </c:pt>
                <c:pt idx="133">
                  <c:v>10.985437598555707</c:v>
                </c:pt>
                <c:pt idx="134">
                  <c:v>10.535194566666451</c:v>
                </c:pt>
                <c:pt idx="135">
                  <c:v>8.4882552290290398</c:v>
                </c:pt>
                <c:pt idx="136">
                  <c:v>11.211246929063012</c:v>
                </c:pt>
                <c:pt idx="137">
                  <c:v>13.515542884967576</c:v>
                </c:pt>
                <c:pt idx="138">
                  <c:v>8.9280513953853937</c:v>
                </c:pt>
                <c:pt idx="139">
                  <c:v>5.4383418796859475</c:v>
                </c:pt>
                <c:pt idx="140">
                  <c:v>5.9618932743549022</c:v>
                </c:pt>
                <c:pt idx="141">
                  <c:v>3.098101024952995</c:v>
                </c:pt>
                <c:pt idx="142">
                  <c:v>8.6881414417290959</c:v>
                </c:pt>
                <c:pt idx="143">
                  <c:v>6.6065537304315889</c:v>
                </c:pt>
                <c:pt idx="144">
                  <c:v>7.4044251954729914</c:v>
                </c:pt>
                <c:pt idx="145">
                  <c:v>6.6072316070840778</c:v>
                </c:pt>
                <c:pt idx="146">
                  <c:v>15.846407339701358</c:v>
                </c:pt>
                <c:pt idx="147">
                  <c:v>10.248107033192486</c:v>
                </c:pt>
                <c:pt idx="148">
                  <c:v>24.146631676539283</c:v>
                </c:pt>
                <c:pt idx="149">
                  <c:v>14.885469282432235</c:v>
                </c:pt>
                <c:pt idx="150">
                  <c:v>36.179750193812424</c:v>
                </c:pt>
                <c:pt idx="151">
                  <c:v>54.54063492311915</c:v>
                </c:pt>
                <c:pt idx="152">
                  <c:v>22.482500460114679</c:v>
                </c:pt>
                <c:pt idx="153">
                  <c:v>36.148890739203779</c:v>
                </c:pt>
                <c:pt idx="154">
                  <c:v>26.267299350016096</c:v>
                </c:pt>
                <c:pt idx="155">
                  <c:v>22.641341096964229</c:v>
                </c:pt>
                <c:pt idx="156">
                  <c:v>17.732721207060681</c:v>
                </c:pt>
                <c:pt idx="157">
                  <c:v>18.159680333266326</c:v>
                </c:pt>
                <c:pt idx="158">
                  <c:v>19.011449236095739</c:v>
                </c:pt>
                <c:pt idx="159">
                  <c:v>23.937528478897043</c:v>
                </c:pt>
                <c:pt idx="160">
                  <c:v>29.082856412329299</c:v>
                </c:pt>
                <c:pt idx="161">
                  <c:v>25.098348439645189</c:v>
                </c:pt>
                <c:pt idx="162">
                  <c:v>5.1920860338267065</c:v>
                </c:pt>
                <c:pt idx="163">
                  <c:v>8.6836009600450108</c:v>
                </c:pt>
                <c:pt idx="164">
                  <c:v>22.905051681972626</c:v>
                </c:pt>
                <c:pt idx="165">
                  <c:v>31.015044394440615</c:v>
                </c:pt>
                <c:pt idx="166">
                  <c:v>28.29699608869559</c:v>
                </c:pt>
                <c:pt idx="167">
                  <c:v>24.284854947837893</c:v>
                </c:pt>
                <c:pt idx="168">
                  <c:v>16.1659573794423</c:v>
                </c:pt>
                <c:pt idx="169">
                  <c:v>31.844333554262146</c:v>
                </c:pt>
                <c:pt idx="170">
                  <c:v>28.348741219678587</c:v>
                </c:pt>
                <c:pt idx="171">
                  <c:v>43.749475099341026</c:v>
                </c:pt>
                <c:pt idx="172">
                  <c:v>30.922230482710916</c:v>
                </c:pt>
                <c:pt idx="173">
                  <c:v>27.704806644958431</c:v>
                </c:pt>
                <c:pt idx="174">
                  <c:v>21.962267096780298</c:v>
                </c:pt>
                <c:pt idx="175">
                  <c:v>8.1150944993338108</c:v>
                </c:pt>
                <c:pt idx="176">
                  <c:v>21.456636605093255</c:v>
                </c:pt>
                <c:pt idx="177">
                  <c:v>22.82005909301623</c:v>
                </c:pt>
                <c:pt idx="178">
                  <c:v>17.998159224742089</c:v>
                </c:pt>
                <c:pt idx="179">
                  <c:v>24.010413552226481</c:v>
                </c:pt>
                <c:pt idx="180">
                  <c:v>16.578367508969748</c:v>
                </c:pt>
                <c:pt idx="181">
                  <c:v>24.931018408206395</c:v>
                </c:pt>
                <c:pt idx="182">
                  <c:v>22.976160560622553</c:v>
                </c:pt>
                <c:pt idx="183">
                  <c:v>29.072691684339347</c:v>
                </c:pt>
                <c:pt idx="184">
                  <c:v>16.658750152134033</c:v>
                </c:pt>
                <c:pt idx="185">
                  <c:v>3.9106052471609631</c:v>
                </c:pt>
                <c:pt idx="186">
                  <c:v>13.21636823338457</c:v>
                </c:pt>
                <c:pt idx="187">
                  <c:v>18.552884264497187</c:v>
                </c:pt>
                <c:pt idx="188">
                  <c:v>21.313434599127884</c:v>
                </c:pt>
                <c:pt idx="189">
                  <c:v>53.069005924684618</c:v>
                </c:pt>
                <c:pt idx="190">
                  <c:v>27.021471457053078</c:v>
                </c:pt>
                <c:pt idx="191">
                  <c:v>18.985347440478559</c:v>
                </c:pt>
                <c:pt idx="192">
                  <c:v>25.196698538830177</c:v>
                </c:pt>
                <c:pt idx="193">
                  <c:v>12.693008393292111</c:v>
                </c:pt>
                <c:pt idx="194">
                  <c:v>43.854629981071348</c:v>
                </c:pt>
                <c:pt idx="195">
                  <c:v>6.446900888753583</c:v>
                </c:pt>
                <c:pt idx="196">
                  <c:v>6.4259028816508383</c:v>
                </c:pt>
                <c:pt idx="197">
                  <c:v>22.484440232503115</c:v>
                </c:pt>
                <c:pt idx="198">
                  <c:v>11.78221276081632</c:v>
                </c:pt>
                <c:pt idx="199">
                  <c:v>8.1479462318377571</c:v>
                </c:pt>
                <c:pt idx="200">
                  <c:v>11.024824853079883</c:v>
                </c:pt>
                <c:pt idx="201">
                  <c:v>10.297239154884592</c:v>
                </c:pt>
                <c:pt idx="202">
                  <c:v>11.172089691299574</c:v>
                </c:pt>
                <c:pt idx="203">
                  <c:v>10.322654391269362</c:v>
                </c:pt>
                <c:pt idx="204">
                  <c:v>21.251627431244032</c:v>
                </c:pt>
                <c:pt idx="205">
                  <c:v>38.00529330799516</c:v>
                </c:pt>
                <c:pt idx="206">
                  <c:v>14.377720526127758</c:v>
                </c:pt>
                <c:pt idx="207">
                  <c:v>8.7846102128250347</c:v>
                </c:pt>
                <c:pt idx="208">
                  <c:v>11.573464260245014</c:v>
                </c:pt>
                <c:pt idx="209">
                  <c:v>7.6893651050614364</c:v>
                </c:pt>
                <c:pt idx="210">
                  <c:v>11.332614136175261</c:v>
                </c:pt>
                <c:pt idx="211">
                  <c:v>10.874539112360939</c:v>
                </c:pt>
                <c:pt idx="212">
                  <c:v>9.5388855765394691</c:v>
                </c:pt>
                <c:pt idx="213">
                  <c:v>4.8825606713923744</c:v>
                </c:pt>
                <c:pt idx="214">
                  <c:v>7.6348706421161756</c:v>
                </c:pt>
                <c:pt idx="215">
                  <c:v>4.0841759384191665</c:v>
                </c:pt>
                <c:pt idx="216">
                  <c:v>4.9424672484631484</c:v>
                </c:pt>
                <c:pt idx="217">
                  <c:v>6.1575458367634264</c:v>
                </c:pt>
                <c:pt idx="218">
                  <c:v>8.7219875159706888</c:v>
                </c:pt>
                <c:pt idx="219">
                  <c:v>5.918793734234888</c:v>
                </c:pt>
                <c:pt idx="220">
                  <c:v>18.719395344558915</c:v>
                </c:pt>
                <c:pt idx="221">
                  <c:v>22.631092140486047</c:v>
                </c:pt>
                <c:pt idx="222">
                  <c:v>9.1165088654003998</c:v>
                </c:pt>
                <c:pt idx="223">
                  <c:v>8.3478633154274711</c:v>
                </c:pt>
                <c:pt idx="224">
                  <c:v>18.164111719113091</c:v>
                </c:pt>
                <c:pt idx="225">
                  <c:v>3.2857100104336152</c:v>
                </c:pt>
                <c:pt idx="226">
                  <c:v>2.1624885020644915</c:v>
                </c:pt>
                <c:pt idx="227">
                  <c:v>5.8065782129641725</c:v>
                </c:pt>
                <c:pt idx="228">
                  <c:v>2.4786724787338166</c:v>
                </c:pt>
                <c:pt idx="229">
                  <c:v>5.1987440747534945</c:v>
                </c:pt>
                <c:pt idx="230">
                  <c:v>9.1891777749891688</c:v>
                </c:pt>
                <c:pt idx="231">
                  <c:v>8.3650347056248719</c:v>
                </c:pt>
                <c:pt idx="232">
                  <c:v>9.8968607140901881</c:v>
                </c:pt>
                <c:pt idx="233">
                  <c:v>4.4244463298417855</c:v>
                </c:pt>
                <c:pt idx="234">
                  <c:v>13.578252091172811</c:v>
                </c:pt>
                <c:pt idx="235">
                  <c:v>15.902472237298873</c:v>
                </c:pt>
                <c:pt idx="236">
                  <c:v>21.967137150293986</c:v>
                </c:pt>
                <c:pt idx="237">
                  <c:v>15.790261254280798</c:v>
                </c:pt>
                <c:pt idx="238">
                  <c:v>19.005373722113713</c:v>
                </c:pt>
                <c:pt idx="239">
                  <c:v>48.384999384775526</c:v>
                </c:pt>
                <c:pt idx="240">
                  <c:v>12.650162637047051</c:v>
                </c:pt>
                <c:pt idx="241">
                  <c:v>12.019050587331519</c:v>
                </c:pt>
                <c:pt idx="242">
                  <c:v>4.6735687382679849</c:v>
                </c:pt>
                <c:pt idx="243">
                  <c:v>13.15461377249898</c:v>
                </c:pt>
                <c:pt idx="244">
                  <c:v>26.661744964532829</c:v>
                </c:pt>
                <c:pt idx="245">
                  <c:v>5.8957256740755941</c:v>
                </c:pt>
                <c:pt idx="246">
                  <c:v>8.1934721452464991</c:v>
                </c:pt>
                <c:pt idx="247">
                  <c:v>7.5694000501615575</c:v>
                </c:pt>
                <c:pt idx="248">
                  <c:v>23.095920039633189</c:v>
                </c:pt>
                <c:pt idx="249">
                  <c:v>50.153746953430947</c:v>
                </c:pt>
                <c:pt idx="250">
                  <c:v>14.48222041645286</c:v>
                </c:pt>
                <c:pt idx="251">
                  <c:v>13.720950931842838</c:v>
                </c:pt>
                <c:pt idx="252">
                  <c:v>37.900324299054674</c:v>
                </c:pt>
                <c:pt idx="253">
                  <c:v>15.896020486938269</c:v>
                </c:pt>
                <c:pt idx="254">
                  <c:v>14.797865223138942</c:v>
                </c:pt>
                <c:pt idx="255">
                  <c:v>25.792705115052833</c:v>
                </c:pt>
                <c:pt idx="256">
                  <c:v>60.246395417774487</c:v>
                </c:pt>
                <c:pt idx="257">
                  <c:v>59.44878242263497</c:v>
                </c:pt>
                <c:pt idx="258">
                  <c:v>61.594801621486795</c:v>
                </c:pt>
                <c:pt idx="259">
                  <c:v>53.378581966212174</c:v>
                </c:pt>
                <c:pt idx="260">
                  <c:v>44.221331081161502</c:v>
                </c:pt>
                <c:pt idx="261">
                  <c:v>39.500843906593644</c:v>
                </c:pt>
                <c:pt idx="262">
                  <c:v>20.577126733188983</c:v>
                </c:pt>
                <c:pt idx="263">
                  <c:v>14.705952304229257</c:v>
                </c:pt>
                <c:pt idx="264">
                  <c:v>60.969981394314154</c:v>
                </c:pt>
                <c:pt idx="265">
                  <c:v>65.517705360980344</c:v>
                </c:pt>
                <c:pt idx="266">
                  <c:v>58.751859631148164</c:v>
                </c:pt>
                <c:pt idx="267">
                  <c:v>54.161272961787191</c:v>
                </c:pt>
                <c:pt idx="268">
                  <c:v>47.658010370119413</c:v>
                </c:pt>
                <c:pt idx="269">
                  <c:v>27.845411977670484</c:v>
                </c:pt>
                <c:pt idx="270">
                  <c:v>28.890476724661227</c:v>
                </c:pt>
                <c:pt idx="271">
                  <c:v>22.248303361128489</c:v>
                </c:pt>
                <c:pt idx="272">
                  <c:v>20.979113898743769</c:v>
                </c:pt>
                <c:pt idx="273">
                  <c:v>31.727212826770813</c:v>
                </c:pt>
                <c:pt idx="274">
                  <c:v>3.7513535103218505</c:v>
                </c:pt>
                <c:pt idx="275">
                  <c:v>16.480234043751661</c:v>
                </c:pt>
                <c:pt idx="276">
                  <c:v>25.096808615394536</c:v>
                </c:pt>
                <c:pt idx="277">
                  <c:v>23.896849902082657</c:v>
                </c:pt>
                <c:pt idx="278">
                  <c:v>26.379349062096342</c:v>
                </c:pt>
                <c:pt idx="279">
                  <c:v>22.094451186979956</c:v>
                </c:pt>
                <c:pt idx="280">
                  <c:v>22.353815036411017</c:v>
                </c:pt>
                <c:pt idx="281">
                  <c:v>23.834499492631753</c:v>
                </c:pt>
                <c:pt idx="282">
                  <c:v>18.813381610267431</c:v>
                </c:pt>
                <c:pt idx="283">
                  <c:v>37.450144704129713</c:v>
                </c:pt>
                <c:pt idx="284">
                  <c:v>35.697938454274862</c:v>
                </c:pt>
                <c:pt idx="285">
                  <c:v>17.318429585932716</c:v>
                </c:pt>
                <c:pt idx="286">
                  <c:v>22.475320192962151</c:v>
                </c:pt>
                <c:pt idx="287">
                  <c:v>19.255778569583928</c:v>
                </c:pt>
                <c:pt idx="288">
                  <c:v>11.025688006105931</c:v>
                </c:pt>
                <c:pt idx="289">
                  <c:v>4.6355274043134411</c:v>
                </c:pt>
                <c:pt idx="290">
                  <c:v>10.55677065838851</c:v>
                </c:pt>
                <c:pt idx="291">
                  <c:v>15.395358521180478</c:v>
                </c:pt>
                <c:pt idx="292">
                  <c:v>6.2939287258967234</c:v>
                </c:pt>
                <c:pt idx="293">
                  <c:v>10.401560182019443</c:v>
                </c:pt>
                <c:pt idx="294">
                  <c:v>13.38586986616008</c:v>
                </c:pt>
                <c:pt idx="295">
                  <c:v>41.746256444165311</c:v>
                </c:pt>
                <c:pt idx="296">
                  <c:v>29.312481121021531</c:v>
                </c:pt>
                <c:pt idx="297">
                  <c:v>45.111917538290143</c:v>
                </c:pt>
                <c:pt idx="298">
                  <c:v>5.4349173418966945</c:v>
                </c:pt>
                <c:pt idx="299">
                  <c:v>32.630627179825872</c:v>
                </c:pt>
                <c:pt idx="300">
                  <c:v>33.910910486494046</c:v>
                </c:pt>
                <c:pt idx="301">
                  <c:v>31.017248534460112</c:v>
                </c:pt>
                <c:pt idx="302">
                  <c:v>10.133142186859418</c:v>
                </c:pt>
                <c:pt idx="303">
                  <c:v>23.992139756070529</c:v>
                </c:pt>
                <c:pt idx="304">
                  <c:v>32.618037660765765</c:v>
                </c:pt>
                <c:pt idx="305">
                  <c:v>25.321132047923918</c:v>
                </c:pt>
                <c:pt idx="306">
                  <c:v>19.544454225558695</c:v>
                </c:pt>
                <c:pt idx="307">
                  <c:v>15.458824729305389</c:v>
                </c:pt>
                <c:pt idx="308">
                  <c:v>20.532758249593837</c:v>
                </c:pt>
                <c:pt idx="309">
                  <c:v>18.034458539128543</c:v>
                </c:pt>
                <c:pt idx="310">
                  <c:v>19.868596803578871</c:v>
                </c:pt>
                <c:pt idx="311">
                  <c:v>43.632298040916133</c:v>
                </c:pt>
                <c:pt idx="312">
                  <c:v>22.349659888131509</c:v>
                </c:pt>
                <c:pt idx="313">
                  <c:v>27.276044034637831</c:v>
                </c:pt>
                <c:pt idx="314">
                  <c:v>16.234617608585349</c:v>
                </c:pt>
                <c:pt idx="315">
                  <c:v>22.938154723325166</c:v>
                </c:pt>
                <c:pt idx="316">
                  <c:v>0</c:v>
                </c:pt>
                <c:pt idx="317">
                  <c:v>11.870833174926924</c:v>
                </c:pt>
                <c:pt idx="318">
                  <c:v>7.0310466065075827</c:v>
                </c:pt>
                <c:pt idx="319">
                  <c:v>4.6885923132525074</c:v>
                </c:pt>
                <c:pt idx="320">
                  <c:v>15.685931858669482</c:v>
                </c:pt>
                <c:pt idx="321">
                  <c:v>8.4408398211023705</c:v>
                </c:pt>
                <c:pt idx="322">
                  <c:v>24.072002684681063</c:v>
                </c:pt>
                <c:pt idx="323">
                  <c:v>53.970818028595517</c:v>
                </c:pt>
                <c:pt idx="324">
                  <c:v>35.497080976572377</c:v>
                </c:pt>
                <c:pt idx="325">
                  <c:v>39.295904122993022</c:v>
                </c:pt>
                <c:pt idx="326">
                  <c:v>52.528407696103173</c:v>
                </c:pt>
                <c:pt idx="327">
                  <c:v>51.128036126732532</c:v>
                </c:pt>
                <c:pt idx="328">
                  <c:v>46.821462912989162</c:v>
                </c:pt>
                <c:pt idx="329">
                  <c:v>27.682540123230709</c:v>
                </c:pt>
                <c:pt idx="330">
                  <c:v>49.535757814626962</c:v>
                </c:pt>
                <c:pt idx="331">
                  <c:v>41.205246529795154</c:v>
                </c:pt>
                <c:pt idx="332">
                  <c:v>45.47548091733222</c:v>
                </c:pt>
                <c:pt idx="333">
                  <c:v>57.069514824081246</c:v>
                </c:pt>
                <c:pt idx="334">
                  <c:v>27.132571825864481</c:v>
                </c:pt>
                <c:pt idx="335">
                  <c:v>33.700651714120461</c:v>
                </c:pt>
                <c:pt idx="336">
                  <c:v>27.438996941289727</c:v>
                </c:pt>
                <c:pt idx="337">
                  <c:v>14.593461067965814</c:v>
                </c:pt>
                <c:pt idx="338">
                  <c:v>14.448732538559229</c:v>
                </c:pt>
                <c:pt idx="339">
                  <c:v>23.31490641501804</c:v>
                </c:pt>
                <c:pt idx="340">
                  <c:v>9.0371509044338687</c:v>
                </c:pt>
                <c:pt idx="341">
                  <c:v>22.403093511102206</c:v>
                </c:pt>
                <c:pt idx="342">
                  <c:v>34.756782677189101</c:v>
                </c:pt>
                <c:pt idx="343">
                  <c:v>23.092131462580728</c:v>
                </c:pt>
                <c:pt idx="344">
                  <c:v>20.044438066590011</c:v>
                </c:pt>
                <c:pt idx="345">
                  <c:v>37.783972963672184</c:v>
                </c:pt>
                <c:pt idx="346">
                  <c:v>18.589260413309272</c:v>
                </c:pt>
                <c:pt idx="347">
                  <c:v>65.445482986181588</c:v>
                </c:pt>
                <c:pt idx="348">
                  <c:v>28.882884356357842</c:v>
                </c:pt>
                <c:pt idx="349">
                  <c:v>63.094801576502498</c:v>
                </c:pt>
                <c:pt idx="350">
                  <c:v>75.219086100592989</c:v>
                </c:pt>
                <c:pt idx="351">
                  <c:v>15.520582437320696</c:v>
                </c:pt>
                <c:pt idx="352">
                  <c:v>68.946087610738999</c:v>
                </c:pt>
                <c:pt idx="353">
                  <c:v>35.598071256215555</c:v>
                </c:pt>
                <c:pt idx="354">
                  <c:v>5.5583839202600718</c:v>
                </c:pt>
                <c:pt idx="355">
                  <c:v>26.071316677933449</c:v>
                </c:pt>
                <c:pt idx="356">
                  <c:v>18.507316131045879</c:v>
                </c:pt>
                <c:pt idx="357">
                  <c:v>18.229064286822027</c:v>
                </c:pt>
                <c:pt idx="358">
                  <c:v>67.10583308931966</c:v>
                </c:pt>
                <c:pt idx="359">
                  <c:v>39.091185238452795</c:v>
                </c:pt>
                <c:pt idx="360">
                  <c:v>66.577623528533692</c:v>
                </c:pt>
                <c:pt idx="361">
                  <c:v>17.175330173589522</c:v>
                </c:pt>
                <c:pt idx="362">
                  <c:v>14.031014402910195</c:v>
                </c:pt>
                <c:pt idx="363">
                  <c:v>16.955266024454851</c:v>
                </c:pt>
                <c:pt idx="364">
                  <c:v>22.531703186934926</c:v>
                </c:pt>
                <c:pt idx="365">
                  <c:v>16.745775002037831</c:v>
                </c:pt>
                <c:pt idx="366">
                  <c:v>8.6030301247022525</c:v>
                </c:pt>
                <c:pt idx="367">
                  <c:v>18.251453196546535</c:v>
                </c:pt>
                <c:pt idx="368">
                  <c:v>24.174673102636717</c:v>
                </c:pt>
                <c:pt idx="369">
                  <c:v>36.02649159082911</c:v>
                </c:pt>
                <c:pt idx="370">
                  <c:v>16.595401911466485</c:v>
                </c:pt>
                <c:pt idx="371">
                  <c:v>31.234577112050726</c:v>
                </c:pt>
                <c:pt idx="372">
                  <c:v>43.936879900569281</c:v>
                </c:pt>
                <c:pt idx="373">
                  <c:v>47.986077130530674</c:v>
                </c:pt>
                <c:pt idx="374">
                  <c:v>36.275751493868299</c:v>
                </c:pt>
                <c:pt idx="375">
                  <c:v>47.286989375076296</c:v>
                </c:pt>
                <c:pt idx="376">
                  <c:v>12.683384425631768</c:v>
                </c:pt>
                <c:pt idx="377">
                  <c:v>11.709946028019267</c:v>
                </c:pt>
                <c:pt idx="378">
                  <c:v>35.698507900426428</c:v>
                </c:pt>
                <c:pt idx="379">
                  <c:v>30.443709704056317</c:v>
                </c:pt>
                <c:pt idx="380">
                  <c:v>11.167382065319543</c:v>
                </c:pt>
                <c:pt idx="381">
                  <c:v>10.748943040527418</c:v>
                </c:pt>
                <c:pt idx="382">
                  <c:v>17.070865143769133</c:v>
                </c:pt>
                <c:pt idx="383">
                  <c:v>17.935706814063678</c:v>
                </c:pt>
                <c:pt idx="384">
                  <c:v>9.6697555014571517</c:v>
                </c:pt>
                <c:pt idx="385">
                  <c:v>9.9158634236085312</c:v>
                </c:pt>
                <c:pt idx="386">
                  <c:v>9.9818580319273966</c:v>
                </c:pt>
                <c:pt idx="387">
                  <c:v>20.399689244996029</c:v>
                </c:pt>
                <c:pt idx="388">
                  <c:v>40.889999343841993</c:v>
                </c:pt>
                <c:pt idx="389">
                  <c:v>29.998944935840829</c:v>
                </c:pt>
                <c:pt idx="390">
                  <c:v>31.931436632418862</c:v>
                </c:pt>
                <c:pt idx="391">
                  <c:v>30.289077122272605</c:v>
                </c:pt>
                <c:pt idx="392">
                  <c:v>32.758953584985612</c:v>
                </c:pt>
                <c:pt idx="393">
                  <c:v>25.610568575879014</c:v>
                </c:pt>
                <c:pt idx="394">
                  <c:v>44.631860769628503</c:v>
                </c:pt>
                <c:pt idx="395">
                  <c:v>55.241175928204683</c:v>
                </c:pt>
                <c:pt idx="396">
                  <c:v>21.038381264579588</c:v>
                </c:pt>
                <c:pt idx="397">
                  <c:v>16.165869696429329</c:v>
                </c:pt>
                <c:pt idx="398">
                  <c:v>37.858370778003426</c:v>
                </c:pt>
                <c:pt idx="399">
                  <c:v>23.143145412807808</c:v>
                </c:pt>
                <c:pt idx="400">
                  <c:v>23.051570850827492</c:v>
                </c:pt>
                <c:pt idx="401">
                  <c:v>34.234862465444472</c:v>
                </c:pt>
                <c:pt idx="402">
                  <c:v>42.668568682285311</c:v>
                </c:pt>
                <c:pt idx="403">
                  <c:v>25.125205117803574</c:v>
                </c:pt>
                <c:pt idx="404">
                  <c:v>25.775907146589127</c:v>
                </c:pt>
                <c:pt idx="405">
                  <c:v>37.397286183937453</c:v>
                </c:pt>
                <c:pt idx="406">
                  <c:v>39.849847789497026</c:v>
                </c:pt>
                <c:pt idx="407">
                  <c:v>17.332854600500795</c:v>
                </c:pt>
                <c:pt idx="408">
                  <c:v>32.386180969693903</c:v>
                </c:pt>
                <c:pt idx="409">
                  <c:v>40.114983452106074</c:v>
                </c:pt>
                <c:pt idx="410">
                  <c:v>21.980175017742329</c:v>
                </c:pt>
                <c:pt idx="411">
                  <c:v>27.742732786038644</c:v>
                </c:pt>
                <c:pt idx="412">
                  <c:v>34.953879472096439</c:v>
                </c:pt>
                <c:pt idx="413">
                  <c:v>35.020488345359112</c:v>
                </c:pt>
                <c:pt idx="414">
                  <c:v>12.381345713893571</c:v>
                </c:pt>
                <c:pt idx="415">
                  <c:v>11.186624171133959</c:v>
                </c:pt>
                <c:pt idx="416">
                  <c:v>15.180791718520151</c:v>
                </c:pt>
                <c:pt idx="417">
                  <c:v>38.144574103685301</c:v>
                </c:pt>
                <c:pt idx="418">
                  <c:v>47.706093060969486</c:v>
                </c:pt>
                <c:pt idx="419">
                  <c:v>49.145801031852578</c:v>
                </c:pt>
                <c:pt idx="420">
                  <c:v>39.758155274563165</c:v>
                </c:pt>
                <c:pt idx="421">
                  <c:v>42.210414162838816</c:v>
                </c:pt>
                <c:pt idx="422">
                  <c:v>25.736446751485289</c:v>
                </c:pt>
                <c:pt idx="423">
                  <c:v>48.471706707842742</c:v>
                </c:pt>
                <c:pt idx="424">
                  <c:v>29.330173729296696</c:v>
                </c:pt>
                <c:pt idx="425">
                  <c:v>22.995785641315919</c:v>
                </c:pt>
                <c:pt idx="426">
                  <c:v>20.548021421169221</c:v>
                </c:pt>
                <c:pt idx="427">
                  <c:v>26.697049980110783</c:v>
                </c:pt>
                <c:pt idx="428">
                  <c:v>42.37131671262604</c:v>
                </c:pt>
                <c:pt idx="429">
                  <c:v>19.719809628604175</c:v>
                </c:pt>
                <c:pt idx="430">
                  <c:v>20.729213263188289</c:v>
                </c:pt>
                <c:pt idx="431">
                  <c:v>23.811086565761372</c:v>
                </c:pt>
                <c:pt idx="432">
                  <c:v>55.055752512518239</c:v>
                </c:pt>
                <c:pt idx="433">
                  <c:v>30.294338262464553</c:v>
                </c:pt>
                <c:pt idx="434">
                  <c:v>24.701359635253262</c:v>
                </c:pt>
                <c:pt idx="435">
                  <c:v>16.901747657838619</c:v>
                </c:pt>
                <c:pt idx="436">
                  <c:v>19.70916739601909</c:v>
                </c:pt>
                <c:pt idx="437">
                  <c:v>27.483106788267204</c:v>
                </c:pt>
                <c:pt idx="438">
                  <c:v>31.428429545422343</c:v>
                </c:pt>
                <c:pt idx="439">
                  <c:v>51.093199953880983</c:v>
                </c:pt>
                <c:pt idx="440">
                  <c:v>38.655661168308924</c:v>
                </c:pt>
                <c:pt idx="441">
                  <c:v>33.569433622239629</c:v>
                </c:pt>
                <c:pt idx="442">
                  <c:v>21.554908833447531</c:v>
                </c:pt>
                <c:pt idx="443">
                  <c:v>40.679547185201749</c:v>
                </c:pt>
                <c:pt idx="444">
                  <c:v>56.903651426450644</c:v>
                </c:pt>
                <c:pt idx="445">
                  <c:v>42.438711956996258</c:v>
                </c:pt>
                <c:pt idx="446">
                  <c:v>59.600979059522921</c:v>
                </c:pt>
                <c:pt idx="447">
                  <c:v>64.39307414814958</c:v>
                </c:pt>
                <c:pt idx="448">
                  <c:v>48.891184320057839</c:v>
                </c:pt>
                <c:pt idx="449">
                  <c:v>63.639224992815087</c:v>
                </c:pt>
                <c:pt idx="450">
                  <c:v>74.901959858832726</c:v>
                </c:pt>
                <c:pt idx="451">
                  <c:v>37.366375554462124</c:v>
                </c:pt>
                <c:pt idx="452">
                  <c:v>61.178605841300559</c:v>
                </c:pt>
                <c:pt idx="453">
                  <c:v>61.17724437801072</c:v>
                </c:pt>
                <c:pt idx="454">
                  <c:v>64.300206029075596</c:v>
                </c:pt>
                <c:pt idx="455">
                  <c:v>49.541429919521406</c:v>
                </c:pt>
                <c:pt idx="456">
                  <c:v>40.676361239791284</c:v>
                </c:pt>
                <c:pt idx="457">
                  <c:v>40.966314122116401</c:v>
                </c:pt>
                <c:pt idx="458">
                  <c:v>77.06217963769771</c:v>
                </c:pt>
                <c:pt idx="459">
                  <c:v>73.173700437773164</c:v>
                </c:pt>
                <c:pt idx="460">
                  <c:v>58.785264403786798</c:v>
                </c:pt>
                <c:pt idx="461">
                  <c:v>64.993256944756027</c:v>
                </c:pt>
                <c:pt idx="462">
                  <c:v>58.415408403055025</c:v>
                </c:pt>
                <c:pt idx="463">
                  <c:v>62.170349746474372</c:v>
                </c:pt>
                <c:pt idx="464">
                  <c:v>57.853981868508825</c:v>
                </c:pt>
                <c:pt idx="465">
                  <c:v>64.711386509590312</c:v>
                </c:pt>
                <c:pt idx="466">
                  <c:v>63.609513821289958</c:v>
                </c:pt>
                <c:pt idx="467">
                  <c:v>71.931397364119562</c:v>
                </c:pt>
                <c:pt idx="468">
                  <c:v>74.383504563850153</c:v>
                </c:pt>
                <c:pt idx="469">
                  <c:v>73.899863263986745</c:v>
                </c:pt>
                <c:pt idx="470">
                  <c:v>54.309413038406674</c:v>
                </c:pt>
                <c:pt idx="471">
                  <c:v>64.036013510911673</c:v>
                </c:pt>
                <c:pt idx="472">
                  <c:v>67.247984302130817</c:v>
                </c:pt>
                <c:pt idx="473">
                  <c:v>64.401774732050924</c:v>
                </c:pt>
                <c:pt idx="474">
                  <c:v>75.455397982746689</c:v>
                </c:pt>
                <c:pt idx="475">
                  <c:v>9.919660503008684</c:v>
                </c:pt>
                <c:pt idx="476">
                  <c:v>16.538398108756105</c:v>
                </c:pt>
                <c:pt idx="477">
                  <c:v>24.710062734120587</c:v>
                </c:pt>
                <c:pt idx="478">
                  <c:v>5.1098952917313314</c:v>
                </c:pt>
                <c:pt idx="479">
                  <c:v>6.088574894004279</c:v>
                </c:pt>
                <c:pt idx="480">
                  <c:v>8.6291366150399522</c:v>
                </c:pt>
                <c:pt idx="481">
                  <c:v>7.5423469708917663</c:v>
                </c:pt>
                <c:pt idx="482">
                  <c:v>3.8333198149282963</c:v>
                </c:pt>
                <c:pt idx="483">
                  <c:v>87.851636742682189</c:v>
                </c:pt>
                <c:pt idx="484">
                  <c:v>88.555911730952289</c:v>
                </c:pt>
                <c:pt idx="485">
                  <c:v>69.594950914098547</c:v>
                </c:pt>
                <c:pt idx="486">
                  <c:v>30.71586650101634</c:v>
                </c:pt>
                <c:pt idx="487">
                  <c:v>47.229597432632545</c:v>
                </c:pt>
                <c:pt idx="488">
                  <c:v>29.602197803139529</c:v>
                </c:pt>
                <c:pt idx="489">
                  <c:v>68.832595164460571</c:v>
                </c:pt>
                <c:pt idx="490">
                  <c:v>66.752518105079218</c:v>
                </c:pt>
                <c:pt idx="491">
                  <c:v>34.052049495891474</c:v>
                </c:pt>
                <c:pt idx="492">
                  <c:v>12.185939945675926</c:v>
                </c:pt>
                <c:pt idx="493">
                  <c:v>13.166235940400197</c:v>
                </c:pt>
                <c:pt idx="494">
                  <c:v>52.643506948829071</c:v>
                </c:pt>
                <c:pt idx="495">
                  <c:v>52.676697449393487</c:v>
                </c:pt>
                <c:pt idx="496">
                  <c:v>75.145687969766215</c:v>
                </c:pt>
                <c:pt idx="497">
                  <c:v>77.187823536250278</c:v>
                </c:pt>
                <c:pt idx="498">
                  <c:v>84.971408111056874</c:v>
                </c:pt>
                <c:pt idx="499">
                  <c:v>26.558071527990087</c:v>
                </c:pt>
                <c:pt idx="500">
                  <c:v>15.737786704051988</c:v>
                </c:pt>
                <c:pt idx="501">
                  <c:v>11.270373577873031</c:v>
                </c:pt>
                <c:pt idx="502">
                  <c:v>22.576402950099286</c:v>
                </c:pt>
                <c:pt idx="503">
                  <c:v>22.120415431913226</c:v>
                </c:pt>
                <c:pt idx="504">
                  <c:v>26.224891826090399</c:v>
                </c:pt>
                <c:pt idx="505">
                  <c:v>10.372583103910809</c:v>
                </c:pt>
                <c:pt idx="506">
                  <c:v>23.609498828965116</c:v>
                </c:pt>
                <c:pt idx="507">
                  <c:v>9.4559962867290537</c:v>
                </c:pt>
                <c:pt idx="508">
                  <c:v>24.445882830698352</c:v>
                </c:pt>
                <c:pt idx="509">
                  <c:v>33.565719270915324</c:v>
                </c:pt>
                <c:pt idx="510">
                  <c:v>5.9665442171306227</c:v>
                </c:pt>
                <c:pt idx="511">
                  <c:v>21.756214440540603</c:v>
                </c:pt>
                <c:pt idx="512">
                  <c:v>47.679901644106963</c:v>
                </c:pt>
                <c:pt idx="513">
                  <c:v>13.40692996269741</c:v>
                </c:pt>
                <c:pt idx="514">
                  <c:v>13.09870031307714</c:v>
                </c:pt>
                <c:pt idx="515">
                  <c:v>11.279618913285256</c:v>
                </c:pt>
                <c:pt idx="516">
                  <c:v>16.687065793228918</c:v>
                </c:pt>
                <c:pt idx="517">
                  <c:v>42.222533309160234</c:v>
                </c:pt>
                <c:pt idx="518">
                  <c:v>30.085236599168564</c:v>
                </c:pt>
                <c:pt idx="519">
                  <c:v>37.077118237108706</c:v>
                </c:pt>
                <c:pt idx="520">
                  <c:v>10.859225489525274</c:v>
                </c:pt>
                <c:pt idx="521">
                  <c:v>7.4764827152855897</c:v>
                </c:pt>
                <c:pt idx="522">
                  <c:v>12.404869608804654</c:v>
                </c:pt>
                <c:pt idx="523">
                  <c:v>3.3169930488741781</c:v>
                </c:pt>
                <c:pt idx="524">
                  <c:v>5.3077255235776475</c:v>
                </c:pt>
                <c:pt idx="525">
                  <c:v>1.4687613301553257</c:v>
                </c:pt>
                <c:pt idx="526">
                  <c:v>5.9056636337312813</c:v>
                </c:pt>
                <c:pt idx="527">
                  <c:v>8.2914171686051485</c:v>
                </c:pt>
                <c:pt idx="528">
                  <c:v>3.9436081221447452</c:v>
                </c:pt>
                <c:pt idx="529">
                  <c:v>1.9966567548532133</c:v>
                </c:pt>
                <c:pt idx="530">
                  <c:v>8.4522889375895343</c:v>
                </c:pt>
                <c:pt idx="531">
                  <c:v>2.2557908559311017</c:v>
                </c:pt>
                <c:pt idx="532">
                  <c:v>5.9489423667752463</c:v>
                </c:pt>
                <c:pt idx="533">
                  <c:v>2.9098053590364477</c:v>
                </c:pt>
                <c:pt idx="534">
                  <c:v>56.181684572354087</c:v>
                </c:pt>
                <c:pt idx="535">
                  <c:v>16.093139138340813</c:v>
                </c:pt>
                <c:pt idx="536">
                  <c:v>18.859675080379276</c:v>
                </c:pt>
                <c:pt idx="537">
                  <c:v>49.470576114608818</c:v>
                </c:pt>
                <c:pt idx="538">
                  <c:v>9.6499706582518758</c:v>
                </c:pt>
                <c:pt idx="539">
                  <c:v>9.884582678583488</c:v>
                </c:pt>
                <c:pt idx="540">
                  <c:v>14.247752449926647</c:v>
                </c:pt>
                <c:pt idx="541">
                  <c:v>6.7409161993289475</c:v>
                </c:pt>
                <c:pt idx="542">
                  <c:v>6.6774520383683775</c:v>
                </c:pt>
                <c:pt idx="543">
                  <c:v>10.639130299809501</c:v>
                </c:pt>
                <c:pt idx="544">
                  <c:v>12.498447444372493</c:v>
                </c:pt>
                <c:pt idx="545">
                  <c:v>26.451630695783702</c:v>
                </c:pt>
                <c:pt idx="546">
                  <c:v>2.8047243559715187</c:v>
                </c:pt>
                <c:pt idx="547">
                  <c:v>8.2052230089379457</c:v>
                </c:pt>
                <c:pt idx="548">
                  <c:v>4.2730804056013731</c:v>
                </c:pt>
                <c:pt idx="549">
                  <c:v>5.1040187273204118</c:v>
                </c:pt>
                <c:pt idx="550">
                  <c:v>4.5619228363975681</c:v>
                </c:pt>
                <c:pt idx="551">
                  <c:v>7.8616714469759659</c:v>
                </c:pt>
                <c:pt idx="552">
                  <c:v>2.9522721327376167</c:v>
                </c:pt>
                <c:pt idx="553">
                  <c:v>6.4990975895852969</c:v>
                </c:pt>
                <c:pt idx="554">
                  <c:v>9.0490134991335385</c:v>
                </c:pt>
                <c:pt idx="555">
                  <c:v>10.824066961882592</c:v>
                </c:pt>
                <c:pt idx="556">
                  <c:v>3.4672320875179437</c:v>
                </c:pt>
                <c:pt idx="557">
                  <c:v>5.0458930099668517</c:v>
                </c:pt>
                <c:pt idx="558">
                  <c:v>12.797468312160778</c:v>
                </c:pt>
                <c:pt idx="559">
                  <c:v>5.5242784796961386</c:v>
                </c:pt>
                <c:pt idx="560">
                  <c:v>10.535920973042762</c:v>
                </c:pt>
                <c:pt idx="561">
                  <c:v>4.0942446981333172</c:v>
                </c:pt>
                <c:pt idx="562">
                  <c:v>13.010136220649756</c:v>
                </c:pt>
                <c:pt idx="563">
                  <c:v>3.0678281404540741</c:v>
                </c:pt>
                <c:pt idx="564">
                  <c:v>3.57556528176515</c:v>
                </c:pt>
                <c:pt idx="565">
                  <c:v>8.936269123258219</c:v>
                </c:pt>
                <c:pt idx="566">
                  <c:v>6.3302402782385965</c:v>
                </c:pt>
                <c:pt idx="567">
                  <c:v>7.8732000718218682</c:v>
                </c:pt>
                <c:pt idx="568">
                  <c:v>6.4270438046685925</c:v>
                </c:pt>
                <c:pt idx="569">
                  <c:v>1.6142978420263101</c:v>
                </c:pt>
                <c:pt idx="570">
                  <c:v>3.9524243145503037</c:v>
                </c:pt>
                <c:pt idx="571">
                  <c:v>1.8251942946777358</c:v>
                </c:pt>
                <c:pt idx="572">
                  <c:v>1.6421271146946601</c:v>
                </c:pt>
                <c:pt idx="573">
                  <c:v>3.5489505753176451</c:v>
                </c:pt>
                <c:pt idx="574">
                  <c:v>0.72493903399362691</c:v>
                </c:pt>
                <c:pt idx="575">
                  <c:v>3.9828833478201662</c:v>
                </c:pt>
                <c:pt idx="576">
                  <c:v>0.59402393776752049</c:v>
                </c:pt>
                <c:pt idx="577">
                  <c:v>0.93600854843404935</c:v>
                </c:pt>
                <c:pt idx="578">
                  <c:v>0.65278303941758475</c:v>
                </c:pt>
                <c:pt idx="579">
                  <c:v>4.2841666826076814</c:v>
                </c:pt>
                <c:pt idx="580">
                  <c:v>2.414016923008782</c:v>
                </c:pt>
                <c:pt idx="581">
                  <c:v>0.58419392649815283</c:v>
                </c:pt>
                <c:pt idx="582">
                  <c:v>0.60148400045307371</c:v>
                </c:pt>
                <c:pt idx="583">
                  <c:v>5.6395399816662239</c:v>
                </c:pt>
                <c:pt idx="584">
                  <c:v>6.2756212846572472</c:v>
                </c:pt>
                <c:pt idx="585">
                  <c:v>2.1497416493412191</c:v>
                </c:pt>
                <c:pt idx="586">
                  <c:v>3.0011522058085176</c:v>
                </c:pt>
                <c:pt idx="587">
                  <c:v>1.6311483634956641</c:v>
                </c:pt>
                <c:pt idx="588">
                  <c:v>4.271774155837277</c:v>
                </c:pt>
                <c:pt idx="589">
                  <c:v>15.462221361842508</c:v>
                </c:pt>
                <c:pt idx="590">
                  <c:v>12.000074663453093</c:v>
                </c:pt>
                <c:pt idx="591">
                  <c:v>13.507171790940699</c:v>
                </c:pt>
                <c:pt idx="592">
                  <c:v>15.383699378682438</c:v>
                </c:pt>
                <c:pt idx="593">
                  <c:v>21.910955251726275</c:v>
                </c:pt>
                <c:pt idx="594">
                  <c:v>12.38992438653842</c:v>
                </c:pt>
                <c:pt idx="595">
                  <c:v>15.254094086019528</c:v>
                </c:pt>
                <c:pt idx="596">
                  <c:v>5.4528156890501975</c:v>
                </c:pt>
                <c:pt idx="597">
                  <c:v>10.324511785564688</c:v>
                </c:pt>
                <c:pt idx="598">
                  <c:v>10.728305067010757</c:v>
                </c:pt>
                <c:pt idx="599">
                  <c:v>6.4518639317093998</c:v>
                </c:pt>
                <c:pt idx="600">
                  <c:v>5.0848870434658755</c:v>
                </c:pt>
                <c:pt idx="601">
                  <c:v>7.3973468149316712</c:v>
                </c:pt>
                <c:pt idx="602">
                  <c:v>11.699294459765806</c:v>
                </c:pt>
                <c:pt idx="603">
                  <c:v>2.7096632413550203</c:v>
                </c:pt>
                <c:pt idx="604">
                  <c:v>2.968614857493741</c:v>
                </c:pt>
                <c:pt idx="605">
                  <c:v>20.369158979172621</c:v>
                </c:pt>
                <c:pt idx="606">
                  <c:v>22.49325349588873</c:v>
                </c:pt>
                <c:pt idx="607">
                  <c:v>20.261659922076756</c:v>
                </c:pt>
                <c:pt idx="608">
                  <c:v>23.661618178706973</c:v>
                </c:pt>
                <c:pt idx="609">
                  <c:v>23.722401785062839</c:v>
                </c:pt>
                <c:pt idx="610">
                  <c:v>30.705560679365071</c:v>
                </c:pt>
                <c:pt idx="611">
                  <c:v>21.026830459475224</c:v>
                </c:pt>
                <c:pt idx="612">
                  <c:v>30.263466274145163</c:v>
                </c:pt>
                <c:pt idx="613">
                  <c:v>13.134704820418246</c:v>
                </c:pt>
                <c:pt idx="614">
                  <c:v>11.557902197809977</c:v>
                </c:pt>
                <c:pt idx="615">
                  <c:v>23.443166256532514</c:v>
                </c:pt>
                <c:pt idx="616">
                  <c:v>12.157443698361377</c:v>
                </c:pt>
                <c:pt idx="617">
                  <c:v>14.553686847526377</c:v>
                </c:pt>
                <c:pt idx="618">
                  <c:v>22.384058785233275</c:v>
                </c:pt>
                <c:pt idx="619">
                  <c:v>18.832298104409748</c:v>
                </c:pt>
                <c:pt idx="620">
                  <c:v>15.688291331174156</c:v>
                </c:pt>
                <c:pt idx="621">
                  <c:v>14.549268711171813</c:v>
                </c:pt>
                <c:pt idx="622">
                  <c:v>21.267163398553866</c:v>
                </c:pt>
                <c:pt idx="623">
                  <c:v>17.472403350810627</c:v>
                </c:pt>
                <c:pt idx="624">
                  <c:v>35.9230979857292</c:v>
                </c:pt>
                <c:pt idx="625">
                  <c:v>20.534266547627603</c:v>
                </c:pt>
                <c:pt idx="626">
                  <c:v>26.47831174305843</c:v>
                </c:pt>
                <c:pt idx="627">
                  <c:v>34.311965665141642</c:v>
                </c:pt>
                <c:pt idx="628">
                  <c:v>31.363840134770086</c:v>
                </c:pt>
                <c:pt idx="629">
                  <c:v>34.907706461621473</c:v>
                </c:pt>
                <c:pt idx="630">
                  <c:v>20.060166463739343</c:v>
                </c:pt>
                <c:pt idx="631">
                  <c:v>8.8418204482784919</c:v>
                </c:pt>
                <c:pt idx="632">
                  <c:v>25.478246462070846</c:v>
                </c:pt>
                <c:pt idx="633">
                  <c:v>25.533429051654917</c:v>
                </c:pt>
                <c:pt idx="634">
                  <c:v>36.599246210949481</c:v>
                </c:pt>
                <c:pt idx="635">
                  <c:v>55.496092080366886</c:v>
                </c:pt>
                <c:pt idx="636">
                  <c:v>39.062459587760344</c:v>
                </c:pt>
                <c:pt idx="637">
                  <c:v>31.050530744701089</c:v>
                </c:pt>
                <c:pt idx="638">
                  <c:v>31.031205628223535</c:v>
                </c:pt>
                <c:pt idx="639">
                  <c:v>23.089319893153263</c:v>
                </c:pt>
                <c:pt idx="640">
                  <c:v>52.433604829651898</c:v>
                </c:pt>
                <c:pt idx="641">
                  <c:v>28.793989308315027</c:v>
                </c:pt>
                <c:pt idx="642">
                  <c:v>20.574019714242198</c:v>
                </c:pt>
                <c:pt idx="643">
                  <c:v>35.076806431523536</c:v>
                </c:pt>
                <c:pt idx="644">
                  <c:v>18.953958236239664</c:v>
                </c:pt>
                <c:pt idx="645">
                  <c:v>8.9499813676482098</c:v>
                </c:pt>
                <c:pt idx="646">
                  <c:v>29.363947042799499</c:v>
                </c:pt>
                <c:pt idx="647">
                  <c:v>13.459522830698521</c:v>
                </c:pt>
                <c:pt idx="648">
                  <c:v>37.205793116021844</c:v>
                </c:pt>
                <c:pt idx="649">
                  <c:v>21.886531655108989</c:v>
                </c:pt>
                <c:pt idx="650">
                  <c:v>36.614293899331344</c:v>
                </c:pt>
                <c:pt idx="651">
                  <c:v>24.317230536986802</c:v>
                </c:pt>
                <c:pt idx="652">
                  <c:v>50.663986279770249</c:v>
                </c:pt>
                <c:pt idx="653">
                  <c:v>20.170297538302574</c:v>
                </c:pt>
                <c:pt idx="654">
                  <c:v>27.885106428395126</c:v>
                </c:pt>
                <c:pt idx="655">
                  <c:v>18.514239721010597</c:v>
                </c:pt>
                <c:pt idx="656">
                  <c:v>26.122826980298836</c:v>
                </c:pt>
                <c:pt idx="657">
                  <c:v>36.466662668659993</c:v>
                </c:pt>
                <c:pt idx="658">
                  <c:v>22.556501079707889</c:v>
                </c:pt>
                <c:pt idx="659">
                  <c:v>50.199044471549044</c:v>
                </c:pt>
                <c:pt idx="660">
                  <c:v>36.270372254236811</c:v>
                </c:pt>
                <c:pt idx="661">
                  <c:v>33.335043572015735</c:v>
                </c:pt>
                <c:pt idx="662">
                  <c:v>54.248886248813783</c:v>
                </c:pt>
                <c:pt idx="663">
                  <c:v>39.158413550172881</c:v>
                </c:pt>
                <c:pt idx="664">
                  <c:v>40.238994539481688</c:v>
                </c:pt>
                <c:pt idx="665">
                  <c:v>43.063890086010204</c:v>
                </c:pt>
                <c:pt idx="666">
                  <c:v>55.371279658773794</c:v>
                </c:pt>
                <c:pt idx="667">
                  <c:v>39.593926161540544</c:v>
                </c:pt>
                <c:pt idx="668">
                  <c:v>43.099912094761066</c:v>
                </c:pt>
                <c:pt idx="669">
                  <c:v>45.043251039607597</c:v>
                </c:pt>
                <c:pt idx="670">
                  <c:v>32.625788244868126</c:v>
                </c:pt>
                <c:pt idx="671">
                  <c:v>47.285300438197368</c:v>
                </c:pt>
                <c:pt idx="672">
                  <c:v>41.119145572109566</c:v>
                </c:pt>
                <c:pt idx="673">
                  <c:v>41.052941938243094</c:v>
                </c:pt>
                <c:pt idx="674">
                  <c:v>38.164007050272964</c:v>
                </c:pt>
                <c:pt idx="675">
                  <c:v>48.199963853701988</c:v>
                </c:pt>
                <c:pt idx="676">
                  <c:v>63.525684915070229</c:v>
                </c:pt>
                <c:pt idx="677">
                  <c:v>11.1491506820292</c:v>
                </c:pt>
                <c:pt idx="678">
                  <c:v>9.0148806192720254</c:v>
                </c:pt>
                <c:pt idx="679">
                  <c:v>11.500909138008961</c:v>
                </c:pt>
                <c:pt idx="680">
                  <c:v>9.694974962043764</c:v>
                </c:pt>
                <c:pt idx="681">
                  <c:v>14.950655735094402</c:v>
                </c:pt>
                <c:pt idx="682">
                  <c:v>13.783087360461151</c:v>
                </c:pt>
                <c:pt idx="683">
                  <c:v>18.847085212482895</c:v>
                </c:pt>
                <c:pt idx="684">
                  <c:v>29.200379057463877</c:v>
                </c:pt>
                <c:pt idx="685">
                  <c:v>18.45811268305183</c:v>
                </c:pt>
                <c:pt idx="686">
                  <c:v>27.387648119481721</c:v>
                </c:pt>
                <c:pt idx="687">
                  <c:v>23.547581223913113</c:v>
                </c:pt>
                <c:pt idx="688">
                  <c:v>15.507347784288323</c:v>
                </c:pt>
                <c:pt idx="689">
                  <c:v>24.197733585505311</c:v>
                </c:pt>
                <c:pt idx="690">
                  <c:v>20.00268447603311</c:v>
                </c:pt>
                <c:pt idx="691">
                  <c:v>22.715235773938527</c:v>
                </c:pt>
                <c:pt idx="692">
                  <c:v>32.23714379279324</c:v>
                </c:pt>
                <c:pt idx="693">
                  <c:v>24.87563575524063</c:v>
                </c:pt>
                <c:pt idx="694">
                  <c:v>30.256564273615886</c:v>
                </c:pt>
                <c:pt idx="695">
                  <c:v>14.457985710635279</c:v>
                </c:pt>
                <c:pt idx="696">
                  <c:v>16.167087504465588</c:v>
                </c:pt>
                <c:pt idx="697">
                  <c:v>26.480486423810326</c:v>
                </c:pt>
                <c:pt idx="698">
                  <c:v>8.2265496052358635</c:v>
                </c:pt>
                <c:pt idx="699">
                  <c:v>2.834798490825269</c:v>
                </c:pt>
                <c:pt idx="700">
                  <c:v>19.272061550169973</c:v>
                </c:pt>
                <c:pt idx="701">
                  <c:v>5.1997119401772798</c:v>
                </c:pt>
                <c:pt idx="702">
                  <c:v>5.9509501333406414</c:v>
                </c:pt>
                <c:pt idx="703">
                  <c:v>29.409121032261876</c:v>
                </c:pt>
                <c:pt idx="704">
                  <c:v>42.003801249215513</c:v>
                </c:pt>
                <c:pt idx="705">
                  <c:v>23.442350993602826</c:v>
                </c:pt>
                <c:pt idx="706">
                  <c:v>14.872544632317096</c:v>
                </c:pt>
                <c:pt idx="707">
                  <c:v>22.105361433536277</c:v>
                </c:pt>
                <c:pt idx="708">
                  <c:v>6.3822703279665856</c:v>
                </c:pt>
                <c:pt idx="709">
                  <c:v>29.220397765564002</c:v>
                </c:pt>
                <c:pt idx="710">
                  <c:v>12.046485855443938</c:v>
                </c:pt>
                <c:pt idx="711">
                  <c:v>29.534033116034696</c:v>
                </c:pt>
                <c:pt idx="712">
                  <c:v>18.973366083700689</c:v>
                </c:pt>
                <c:pt idx="713">
                  <c:v>22.6367559472362</c:v>
                </c:pt>
                <c:pt idx="714">
                  <c:v>36.853965826762618</c:v>
                </c:pt>
                <c:pt idx="715">
                  <c:v>8.5428570718322661</c:v>
                </c:pt>
                <c:pt idx="716">
                  <c:v>10.49360113630558</c:v>
                </c:pt>
                <c:pt idx="717">
                  <c:v>5.2760003014222194</c:v>
                </c:pt>
                <c:pt idx="718">
                  <c:v>15.017005176382296</c:v>
                </c:pt>
                <c:pt idx="719">
                  <c:v>38.922597422530032</c:v>
                </c:pt>
                <c:pt idx="720">
                  <c:v>22.234439890159639</c:v>
                </c:pt>
                <c:pt idx="721">
                  <c:v>19.236752374052287</c:v>
                </c:pt>
                <c:pt idx="722">
                  <c:v>3.9261443051124689</c:v>
                </c:pt>
                <c:pt idx="723">
                  <c:v>2.1307806190494141</c:v>
                </c:pt>
                <c:pt idx="724">
                  <c:v>0.97061272241375152</c:v>
                </c:pt>
                <c:pt idx="725">
                  <c:v>3.7084313500386692</c:v>
                </c:pt>
                <c:pt idx="726">
                  <c:v>3.0020141835708967</c:v>
                </c:pt>
                <c:pt idx="727">
                  <c:v>3.4255714455758888</c:v>
                </c:pt>
                <c:pt idx="728">
                  <c:v>2.6736109606416196</c:v>
                </c:pt>
                <c:pt idx="729">
                  <c:v>1.9245820969040226</c:v>
                </c:pt>
                <c:pt idx="730">
                  <c:v>2.6245274594774823</c:v>
                </c:pt>
                <c:pt idx="731">
                  <c:v>3.8397228612550038</c:v>
                </c:pt>
                <c:pt idx="732">
                  <c:v>7.3739977557617937</c:v>
                </c:pt>
                <c:pt idx="733">
                  <c:v>29.025153449374923</c:v>
                </c:pt>
                <c:pt idx="734">
                  <c:v>3.1086151670080002</c:v>
                </c:pt>
                <c:pt idx="735">
                  <c:v>4.7462960442737376</c:v>
                </c:pt>
                <c:pt idx="736">
                  <c:v>8.1252087779000259</c:v>
                </c:pt>
                <c:pt idx="737">
                  <c:v>0.55283666828462596</c:v>
                </c:pt>
                <c:pt idx="738">
                  <c:v>2.6815484970239387</c:v>
                </c:pt>
                <c:pt idx="739">
                  <c:v>6.4218464280589371</c:v>
                </c:pt>
                <c:pt idx="740">
                  <c:v>5.8996109115176107</c:v>
                </c:pt>
                <c:pt idx="741">
                  <c:v>8.0920028576674063</c:v>
                </c:pt>
                <c:pt idx="742">
                  <c:v>4.8937445530904355</c:v>
                </c:pt>
                <c:pt idx="743">
                  <c:v>4.3643444149223694</c:v>
                </c:pt>
                <c:pt idx="744">
                  <c:v>7.9246846289252302</c:v>
                </c:pt>
                <c:pt idx="745">
                  <c:v>7.7369959134550044</c:v>
                </c:pt>
                <c:pt idx="746">
                  <c:v>0</c:v>
                </c:pt>
                <c:pt idx="747">
                  <c:v>0</c:v>
                </c:pt>
                <c:pt idx="748">
                  <c:v>22.313473559602805</c:v>
                </c:pt>
                <c:pt idx="749">
                  <c:v>12.484035988991996</c:v>
                </c:pt>
                <c:pt idx="750">
                  <c:v>14.698951785357792</c:v>
                </c:pt>
                <c:pt idx="751">
                  <c:v>13.480897336387029</c:v>
                </c:pt>
                <c:pt idx="752">
                  <c:v>13.897814962185485</c:v>
                </c:pt>
                <c:pt idx="753">
                  <c:v>25.071717918368183</c:v>
                </c:pt>
                <c:pt idx="754">
                  <c:v>12.987192220153739</c:v>
                </c:pt>
                <c:pt idx="755">
                  <c:v>0</c:v>
                </c:pt>
                <c:pt idx="756">
                  <c:v>7.6691792541192765</c:v>
                </c:pt>
                <c:pt idx="757">
                  <c:v>9.633720702520062</c:v>
                </c:pt>
                <c:pt idx="758">
                  <c:v>7.7223314052114373</c:v>
                </c:pt>
                <c:pt idx="759">
                  <c:v>8.080185743530933</c:v>
                </c:pt>
                <c:pt idx="760">
                  <c:v>1.6843078601770136</c:v>
                </c:pt>
                <c:pt idx="761">
                  <c:v>3.866467441960896</c:v>
                </c:pt>
                <c:pt idx="762">
                  <c:v>4.54261204908883</c:v>
                </c:pt>
                <c:pt idx="763">
                  <c:v>2.9219883452659432</c:v>
                </c:pt>
                <c:pt idx="764">
                  <c:v>5.5291891213776969</c:v>
                </c:pt>
                <c:pt idx="765">
                  <c:v>0</c:v>
                </c:pt>
                <c:pt idx="766">
                  <c:v>3.2686329115224089</c:v>
                </c:pt>
                <c:pt idx="767">
                  <c:v>0.83073753571799558</c:v>
                </c:pt>
                <c:pt idx="768">
                  <c:v>5.1558208998673365</c:v>
                </c:pt>
                <c:pt idx="769">
                  <c:v>1.4358735877636046</c:v>
                </c:pt>
                <c:pt idx="770">
                  <c:v>0.72493115789075968</c:v>
                </c:pt>
                <c:pt idx="771">
                  <c:v>2.3631415627858972</c:v>
                </c:pt>
                <c:pt idx="772">
                  <c:v>4.2227629766589647</c:v>
                </c:pt>
                <c:pt idx="773">
                  <c:v>1.8147955065713621</c:v>
                </c:pt>
                <c:pt idx="774">
                  <c:v>2.4952926730995038</c:v>
                </c:pt>
                <c:pt idx="775">
                  <c:v>2.8752733291314976</c:v>
                </c:pt>
                <c:pt idx="776">
                  <c:v>1.4967258721042176</c:v>
                </c:pt>
                <c:pt idx="777">
                  <c:v>10.974280512705002</c:v>
                </c:pt>
                <c:pt idx="778">
                  <c:v>6.8638956563067968</c:v>
                </c:pt>
                <c:pt idx="779">
                  <c:v>9.4283234713745276</c:v>
                </c:pt>
                <c:pt idx="780">
                  <c:v>13.278548976459463</c:v>
                </c:pt>
                <c:pt idx="781">
                  <c:v>21.03882671222253</c:v>
                </c:pt>
                <c:pt idx="782">
                  <c:v>21.607115196226147</c:v>
                </c:pt>
                <c:pt idx="783">
                  <c:v>27.69972011283469</c:v>
                </c:pt>
                <c:pt idx="784">
                  <c:v>14.79200940263096</c:v>
                </c:pt>
                <c:pt idx="785">
                  <c:v>15.451371818982429</c:v>
                </c:pt>
                <c:pt idx="786">
                  <c:v>19.46949538853702</c:v>
                </c:pt>
                <c:pt idx="787">
                  <c:v>27.475315688368077</c:v>
                </c:pt>
                <c:pt idx="788">
                  <c:v>13.716596286402272</c:v>
                </c:pt>
                <c:pt idx="789">
                  <c:v>31.142682879138977</c:v>
                </c:pt>
                <c:pt idx="790">
                  <c:v>19.761267922344366</c:v>
                </c:pt>
                <c:pt idx="791">
                  <c:v>20.709149705128567</c:v>
                </c:pt>
                <c:pt idx="792">
                  <c:v>4.1298456391705054</c:v>
                </c:pt>
                <c:pt idx="793">
                  <c:v>2.5539415184062002</c:v>
                </c:pt>
                <c:pt idx="794">
                  <c:v>12.69914313870307</c:v>
                </c:pt>
                <c:pt idx="795">
                  <c:v>7.9652687063057135</c:v>
                </c:pt>
                <c:pt idx="796">
                  <c:v>4.1876315977902445</c:v>
                </c:pt>
                <c:pt idx="797">
                  <c:v>10.917881932379508</c:v>
                </c:pt>
                <c:pt idx="798">
                  <c:v>8.75889799246481</c:v>
                </c:pt>
                <c:pt idx="799">
                  <c:v>2.0490283197045787</c:v>
                </c:pt>
                <c:pt idx="800">
                  <c:v>15.324517161450999</c:v>
                </c:pt>
                <c:pt idx="801">
                  <c:v>23.391710631326738</c:v>
                </c:pt>
                <c:pt idx="802">
                  <c:v>1.3537043766775458</c:v>
                </c:pt>
                <c:pt idx="803">
                  <c:v>2.0914951863510667</c:v>
                </c:pt>
                <c:pt idx="804">
                  <c:v>4.6035776128657906</c:v>
                </c:pt>
              </c:numCache>
            </c:numRef>
          </c:xVal>
          <c:yVal>
            <c:numRef>
              <c:f>fig1!$G$1439:$G$2243</c:f>
              <c:numCache>
                <c:formatCode>0.00</c:formatCode>
                <c:ptCount val="805"/>
                <c:pt idx="0">
                  <c:v>-22.452790990620439</c:v>
                </c:pt>
                <c:pt idx="1">
                  <c:v>5.3475786018175349</c:v>
                </c:pt>
                <c:pt idx="2">
                  <c:v>-9.4199392645350528</c:v>
                </c:pt>
                <c:pt idx="3">
                  <c:v>-3.1295136936197467</c:v>
                </c:pt>
                <c:pt idx="4">
                  <c:v>-9.5056792187681012</c:v>
                </c:pt>
                <c:pt idx="5">
                  <c:v>-6.371322243143533</c:v>
                </c:pt>
                <c:pt idx="6">
                  <c:v>101.80269394728614</c:v>
                </c:pt>
                <c:pt idx="7">
                  <c:v>51.720567716078413</c:v>
                </c:pt>
                <c:pt idx="8">
                  <c:v>350.2418138258933</c:v>
                </c:pt>
                <c:pt idx="9">
                  <c:v>175.52461123730222</c:v>
                </c:pt>
                <c:pt idx="10">
                  <c:v>11.190509334462822</c:v>
                </c:pt>
                <c:pt idx="11">
                  <c:v>16.412566628109335</c:v>
                </c:pt>
                <c:pt idx="12">
                  <c:v>52.88884337571907</c:v>
                </c:pt>
                <c:pt idx="13">
                  <c:v>232.08367301825078</c:v>
                </c:pt>
                <c:pt idx="14">
                  <c:v>15.097122425210268</c:v>
                </c:pt>
                <c:pt idx="15">
                  <c:v>-8.3643801059090208</c:v>
                </c:pt>
                <c:pt idx="16">
                  <c:v>-3.5702749325403453</c:v>
                </c:pt>
                <c:pt idx="17">
                  <c:v>-4.1365558528665245</c:v>
                </c:pt>
                <c:pt idx="18">
                  <c:v>-4.691475305130802</c:v>
                </c:pt>
                <c:pt idx="19">
                  <c:v>-5.4043758224390945</c:v>
                </c:pt>
                <c:pt idx="20">
                  <c:v>-4.5475459700741485</c:v>
                </c:pt>
                <c:pt idx="21">
                  <c:v>-4.0981436039768893</c:v>
                </c:pt>
                <c:pt idx="22">
                  <c:v>-4.7093433718099993</c:v>
                </c:pt>
                <c:pt idx="23">
                  <c:v>-15.099958352470363</c:v>
                </c:pt>
                <c:pt idx="24">
                  <c:v>7.6704710816878814</c:v>
                </c:pt>
                <c:pt idx="25">
                  <c:v>-7.1631962915752041</c:v>
                </c:pt>
                <c:pt idx="26">
                  <c:v>-10.26925535519425</c:v>
                </c:pt>
                <c:pt idx="27">
                  <c:v>-28.665401532545541</c:v>
                </c:pt>
                <c:pt idx="28">
                  <c:v>-10.215401495742837</c:v>
                </c:pt>
                <c:pt idx="29">
                  <c:v>-25.83347801486779</c:v>
                </c:pt>
                <c:pt idx="30">
                  <c:v>34.483133951588812</c:v>
                </c:pt>
                <c:pt idx="31">
                  <c:v>-9.2640285912477989</c:v>
                </c:pt>
                <c:pt idx="32">
                  <c:v>11.532224108864858</c:v>
                </c:pt>
                <c:pt idx="33">
                  <c:v>-3.3026942916760502</c:v>
                </c:pt>
                <c:pt idx="34">
                  <c:v>1.0818778483431164</c:v>
                </c:pt>
                <c:pt idx="35">
                  <c:v>-16.169942451271439</c:v>
                </c:pt>
                <c:pt idx="36">
                  <c:v>-11.896293769940469</c:v>
                </c:pt>
                <c:pt idx="37">
                  <c:v>-26.935651059513916</c:v>
                </c:pt>
                <c:pt idx="38">
                  <c:v>-16.292422676770833</c:v>
                </c:pt>
                <c:pt idx="39">
                  <c:v>-14.044756703125357</c:v>
                </c:pt>
                <c:pt idx="40">
                  <c:v>-17.004591464491195</c:v>
                </c:pt>
                <c:pt idx="41">
                  <c:v>-21.783199381065877</c:v>
                </c:pt>
                <c:pt idx="42">
                  <c:v>-28.212792656829244</c:v>
                </c:pt>
                <c:pt idx="43">
                  <c:v>-7.5185789398134668</c:v>
                </c:pt>
                <c:pt idx="44">
                  <c:v>-0.40380187127701667</c:v>
                </c:pt>
                <c:pt idx="45">
                  <c:v>-3.6105980351744758</c:v>
                </c:pt>
                <c:pt idx="46">
                  <c:v>4.1678269621504977</c:v>
                </c:pt>
                <c:pt idx="47">
                  <c:v>-3.8922471124729068</c:v>
                </c:pt>
                <c:pt idx="48">
                  <c:v>-1.3754873971093897</c:v>
                </c:pt>
                <c:pt idx="49">
                  <c:v>-3.0427659311337893</c:v>
                </c:pt>
                <c:pt idx="50">
                  <c:v>-13.842839001688681</c:v>
                </c:pt>
                <c:pt idx="51">
                  <c:v>-13.561045247667499</c:v>
                </c:pt>
                <c:pt idx="52">
                  <c:v>-13.884849711484756</c:v>
                </c:pt>
                <c:pt idx="53">
                  <c:v>-18.166483702853771</c:v>
                </c:pt>
                <c:pt idx="54">
                  <c:v>-4.125053461447945</c:v>
                </c:pt>
                <c:pt idx="55">
                  <c:v>-5.4492662396456524</c:v>
                </c:pt>
                <c:pt idx="56">
                  <c:v>-3.4480902581147692</c:v>
                </c:pt>
                <c:pt idx="57">
                  <c:v>-3.1011216285941612</c:v>
                </c:pt>
                <c:pt idx="58">
                  <c:v>-21.225972909657713</c:v>
                </c:pt>
                <c:pt idx="59">
                  <c:v>3.259634603531385</c:v>
                </c:pt>
                <c:pt idx="60">
                  <c:v>2.0208455334209026</c:v>
                </c:pt>
                <c:pt idx="61">
                  <c:v>29.308801090253731</c:v>
                </c:pt>
                <c:pt idx="62">
                  <c:v>15.286420731239749</c:v>
                </c:pt>
                <c:pt idx="63">
                  <c:v>-10.69575087013637</c:v>
                </c:pt>
                <c:pt idx="64">
                  <c:v>3.1350205926754202</c:v>
                </c:pt>
                <c:pt idx="65">
                  <c:v>-13.571112101678318</c:v>
                </c:pt>
                <c:pt idx="66">
                  <c:v>-0.19636038757184879</c:v>
                </c:pt>
                <c:pt idx="67">
                  <c:v>-2.5394161363594674</c:v>
                </c:pt>
                <c:pt idx="68">
                  <c:v>-6.3635439614050107</c:v>
                </c:pt>
                <c:pt idx="69">
                  <c:v>-7.1906935784324375</c:v>
                </c:pt>
                <c:pt idx="70">
                  <c:v>-7.0374844454893575</c:v>
                </c:pt>
                <c:pt idx="71">
                  <c:v>-9.0317708711320979</c:v>
                </c:pt>
                <c:pt idx="72">
                  <c:v>-8.3642933281613967</c:v>
                </c:pt>
                <c:pt idx="73">
                  <c:v>-8.7293390548837877</c:v>
                </c:pt>
                <c:pt idx="74">
                  <c:v>-6.5189601085550759</c:v>
                </c:pt>
                <c:pt idx="75">
                  <c:v>-9.1243535351202372</c:v>
                </c:pt>
                <c:pt idx="76">
                  <c:v>0.45725554877659857</c:v>
                </c:pt>
                <c:pt idx="77">
                  <c:v>9.6285873292682478</c:v>
                </c:pt>
                <c:pt idx="78">
                  <c:v>-9.8009158269130996</c:v>
                </c:pt>
                <c:pt idx="79">
                  <c:v>-19.513202498240034</c:v>
                </c:pt>
                <c:pt idx="80">
                  <c:v>-12.870583991697874</c:v>
                </c:pt>
                <c:pt idx="81">
                  <c:v>-2.0462370220823285</c:v>
                </c:pt>
                <c:pt idx="82">
                  <c:v>-1.2856037523064912</c:v>
                </c:pt>
                <c:pt idx="83">
                  <c:v>2.8455372533533811</c:v>
                </c:pt>
                <c:pt idx="84">
                  <c:v>-8.8884292336044268</c:v>
                </c:pt>
                <c:pt idx="85">
                  <c:v>4.0671254993989248</c:v>
                </c:pt>
                <c:pt idx="86">
                  <c:v>41.100840817965306</c:v>
                </c:pt>
                <c:pt idx="87">
                  <c:v>76.176119312804488</c:v>
                </c:pt>
                <c:pt idx="88">
                  <c:v>18.306788388206531</c:v>
                </c:pt>
                <c:pt idx="89">
                  <c:v>0.58133482114032853</c:v>
                </c:pt>
                <c:pt idx="90">
                  <c:v>-0.60809296012252101</c:v>
                </c:pt>
                <c:pt idx="91">
                  <c:v>0.80950191486721057</c:v>
                </c:pt>
                <c:pt idx="92">
                  <c:v>-5.1201559809220649</c:v>
                </c:pt>
                <c:pt idx="93">
                  <c:v>-10.336955908189177</c:v>
                </c:pt>
                <c:pt idx="94">
                  <c:v>-13.966014175243552</c:v>
                </c:pt>
                <c:pt idx="95">
                  <c:v>-10.88941603190197</c:v>
                </c:pt>
                <c:pt idx="96">
                  <c:v>-21.652020250919289</c:v>
                </c:pt>
                <c:pt idx="97">
                  <c:v>-3.1665039886645441</c:v>
                </c:pt>
                <c:pt idx="98">
                  <c:v>0.20693994296054341</c:v>
                </c:pt>
                <c:pt idx="99">
                  <c:v>0.42752617600213588</c:v>
                </c:pt>
                <c:pt idx="100">
                  <c:v>18.584199537259789</c:v>
                </c:pt>
                <c:pt idx="101">
                  <c:v>4.8050679900625024</c:v>
                </c:pt>
                <c:pt idx="102">
                  <c:v>-0.32510387079806907</c:v>
                </c:pt>
                <c:pt idx="103">
                  <c:v>-1.8686057152546678</c:v>
                </c:pt>
                <c:pt idx="104">
                  <c:v>-6.3277765210729013</c:v>
                </c:pt>
                <c:pt idx="105">
                  <c:v>-8.7194311312120689</c:v>
                </c:pt>
                <c:pt idx="106">
                  <c:v>31.913414412900732</c:v>
                </c:pt>
                <c:pt idx="107">
                  <c:v>11.171182762843323</c:v>
                </c:pt>
                <c:pt idx="108">
                  <c:v>-21.985075087505589</c:v>
                </c:pt>
                <c:pt idx="109">
                  <c:v>-0.89770729383836501</c:v>
                </c:pt>
                <c:pt idx="110">
                  <c:v>-18.644776968867326</c:v>
                </c:pt>
                <c:pt idx="111">
                  <c:v>-9.4579428985774268</c:v>
                </c:pt>
                <c:pt idx="112">
                  <c:v>-13.851217148642169</c:v>
                </c:pt>
                <c:pt idx="113">
                  <c:v>-5.9539925146891939</c:v>
                </c:pt>
                <c:pt idx="114">
                  <c:v>-6.5119066668629655</c:v>
                </c:pt>
                <c:pt idx="115">
                  <c:v>-8.0044960011300557</c:v>
                </c:pt>
                <c:pt idx="116">
                  <c:v>-0.65038575249883457</c:v>
                </c:pt>
                <c:pt idx="117">
                  <c:v>14.138151806557213</c:v>
                </c:pt>
                <c:pt idx="118">
                  <c:v>18.562323857809311</c:v>
                </c:pt>
                <c:pt idx="119">
                  <c:v>-0.70611582941167472</c:v>
                </c:pt>
                <c:pt idx="120">
                  <c:v>2.0678298899500982</c:v>
                </c:pt>
                <c:pt idx="121">
                  <c:v>20.905691007362986</c:v>
                </c:pt>
                <c:pt idx="122">
                  <c:v>6.9228928493639845</c:v>
                </c:pt>
                <c:pt idx="123">
                  <c:v>1.2685402545453244</c:v>
                </c:pt>
                <c:pt idx="124">
                  <c:v>7.849166564797426</c:v>
                </c:pt>
                <c:pt idx="125">
                  <c:v>-3.5211768681999991</c:v>
                </c:pt>
                <c:pt idx="126">
                  <c:v>2.1949643227066482</c:v>
                </c:pt>
                <c:pt idx="127">
                  <c:v>13.314598434493593</c:v>
                </c:pt>
                <c:pt idx="128">
                  <c:v>31.032456203579482</c:v>
                </c:pt>
                <c:pt idx="129">
                  <c:v>8.9996415662611167</c:v>
                </c:pt>
                <c:pt idx="130">
                  <c:v>1.08501315644588</c:v>
                </c:pt>
                <c:pt idx="131">
                  <c:v>-3.6057783322139501</c:v>
                </c:pt>
                <c:pt idx="132">
                  <c:v>2.5811327856632897</c:v>
                </c:pt>
                <c:pt idx="133">
                  <c:v>6.4881077900076845</c:v>
                </c:pt>
                <c:pt idx="134">
                  <c:v>-3.1924854629105637</c:v>
                </c:pt>
                <c:pt idx="135">
                  <c:v>1.8643447879793842</c:v>
                </c:pt>
                <c:pt idx="136">
                  <c:v>-0.63798293187628541</c:v>
                </c:pt>
                <c:pt idx="137">
                  <c:v>-2.9747892093792787</c:v>
                </c:pt>
                <c:pt idx="138">
                  <c:v>-4.8265472731168986</c:v>
                </c:pt>
                <c:pt idx="139">
                  <c:v>1.9041612349067976</c:v>
                </c:pt>
                <c:pt idx="140">
                  <c:v>3.4796429726040339</c:v>
                </c:pt>
                <c:pt idx="141">
                  <c:v>0.8061946453718386</c:v>
                </c:pt>
                <c:pt idx="142">
                  <c:v>-2.4439490611512515</c:v>
                </c:pt>
                <c:pt idx="143">
                  <c:v>0.88869040346766071</c:v>
                </c:pt>
                <c:pt idx="144">
                  <c:v>2.2645227622909609</c:v>
                </c:pt>
                <c:pt idx="145">
                  <c:v>2.1660377000373603</c:v>
                </c:pt>
                <c:pt idx="146">
                  <c:v>-20.378660398157329</c:v>
                </c:pt>
                <c:pt idx="147">
                  <c:v>-9.7373290527046859</c:v>
                </c:pt>
                <c:pt idx="148">
                  <c:v>-23.767005554099292</c:v>
                </c:pt>
                <c:pt idx="149">
                  <c:v>-7.9153102454351743</c:v>
                </c:pt>
                <c:pt idx="150">
                  <c:v>-14.200634293927108</c:v>
                </c:pt>
                <c:pt idx="151">
                  <c:v>-18.865883327310311</c:v>
                </c:pt>
                <c:pt idx="152">
                  <c:v>-24.115542895090087</c:v>
                </c:pt>
                <c:pt idx="153">
                  <c:v>-21.959002548154622</c:v>
                </c:pt>
                <c:pt idx="154">
                  <c:v>-7.0596894871829514</c:v>
                </c:pt>
                <c:pt idx="155">
                  <c:v>0.18856406862707448</c:v>
                </c:pt>
                <c:pt idx="156">
                  <c:v>-5.5031433375835404</c:v>
                </c:pt>
                <c:pt idx="157">
                  <c:v>-19.553861462148223</c:v>
                </c:pt>
                <c:pt idx="158">
                  <c:v>-19.519050996674117</c:v>
                </c:pt>
                <c:pt idx="159">
                  <c:v>-11.123096760322408</c:v>
                </c:pt>
                <c:pt idx="160">
                  <c:v>-15.139681999201004</c:v>
                </c:pt>
                <c:pt idx="161">
                  <c:v>-6.5822154155194577</c:v>
                </c:pt>
                <c:pt idx="162">
                  <c:v>-5.4806323977547606</c:v>
                </c:pt>
                <c:pt idx="163">
                  <c:v>-40.724333149265163</c:v>
                </c:pt>
                <c:pt idx="164">
                  <c:v>-6.3767377113500583</c:v>
                </c:pt>
                <c:pt idx="165">
                  <c:v>-21.498319132879178</c:v>
                </c:pt>
                <c:pt idx="166">
                  <c:v>-16.441432496218024</c:v>
                </c:pt>
                <c:pt idx="167">
                  <c:v>3.6317798315187377</c:v>
                </c:pt>
                <c:pt idx="168">
                  <c:v>-16.418158102033225</c:v>
                </c:pt>
                <c:pt idx="169">
                  <c:v>-6.5765182362117365</c:v>
                </c:pt>
                <c:pt idx="170">
                  <c:v>-27.104805781927588</c:v>
                </c:pt>
                <c:pt idx="171">
                  <c:v>-26.289904274023758</c:v>
                </c:pt>
                <c:pt idx="172">
                  <c:v>-16.814988732802501</c:v>
                </c:pt>
                <c:pt idx="173">
                  <c:v>-25.59034676894904</c:v>
                </c:pt>
                <c:pt idx="174">
                  <c:v>-31.53025400963223</c:v>
                </c:pt>
                <c:pt idx="175">
                  <c:v>-15.64905985163437</c:v>
                </c:pt>
                <c:pt idx="176">
                  <c:v>-5.9743329154681524</c:v>
                </c:pt>
                <c:pt idx="177">
                  <c:v>-11.184438875964608</c:v>
                </c:pt>
                <c:pt idx="178">
                  <c:v>-11.151566304403655</c:v>
                </c:pt>
                <c:pt idx="179">
                  <c:v>-8.7160974699075631</c:v>
                </c:pt>
                <c:pt idx="180">
                  <c:v>-11.236903131136707</c:v>
                </c:pt>
                <c:pt idx="181">
                  <c:v>-2.5552641979009421</c:v>
                </c:pt>
                <c:pt idx="182">
                  <c:v>-6.2044893405342005</c:v>
                </c:pt>
                <c:pt idx="183">
                  <c:v>6.5957780943098925</c:v>
                </c:pt>
                <c:pt idx="184">
                  <c:v>1.0851528537484221</c:v>
                </c:pt>
                <c:pt idx="185">
                  <c:v>9.3647741808166973</c:v>
                </c:pt>
                <c:pt idx="186">
                  <c:v>3.4118405908697667</c:v>
                </c:pt>
                <c:pt idx="187">
                  <c:v>8.3658900412860078</c:v>
                </c:pt>
                <c:pt idx="188">
                  <c:v>-13.369630462811402</c:v>
                </c:pt>
                <c:pt idx="189">
                  <c:v>-27.851837543517785</c:v>
                </c:pt>
                <c:pt idx="190">
                  <c:v>-17.731353402780538</c:v>
                </c:pt>
                <c:pt idx="191">
                  <c:v>-9.7571665734260726</c:v>
                </c:pt>
                <c:pt idx="192">
                  <c:v>-4.0483693704942594</c:v>
                </c:pt>
                <c:pt idx="193">
                  <c:v>-8.319275991250068</c:v>
                </c:pt>
                <c:pt idx="194">
                  <c:v>-18.575612844260842</c:v>
                </c:pt>
                <c:pt idx="195">
                  <c:v>7.3653345013174683</c:v>
                </c:pt>
                <c:pt idx="196">
                  <c:v>6.1742490689686909</c:v>
                </c:pt>
                <c:pt idx="197">
                  <c:v>-1.5583221465588368</c:v>
                </c:pt>
                <c:pt idx="198">
                  <c:v>4.9916433182829048</c:v>
                </c:pt>
                <c:pt idx="199">
                  <c:v>-10.345646714628085</c:v>
                </c:pt>
                <c:pt idx="200">
                  <c:v>-12.445686839048758</c:v>
                </c:pt>
                <c:pt idx="201">
                  <c:v>-16.472579506524511</c:v>
                </c:pt>
                <c:pt idx="202">
                  <c:v>-14.657692640030135</c:v>
                </c:pt>
                <c:pt idx="203">
                  <c:v>-8.1156740170726867</c:v>
                </c:pt>
                <c:pt idx="204">
                  <c:v>-14.344562950529296</c:v>
                </c:pt>
                <c:pt idx="205">
                  <c:v>49.593493371517106</c:v>
                </c:pt>
                <c:pt idx="206">
                  <c:v>-7.5509800225708945</c:v>
                </c:pt>
                <c:pt idx="207">
                  <c:v>96.502147599227541</c:v>
                </c:pt>
                <c:pt idx="208">
                  <c:v>-5.4336307249347096</c:v>
                </c:pt>
                <c:pt idx="209">
                  <c:v>-0.14199554823485752</c:v>
                </c:pt>
                <c:pt idx="210">
                  <c:v>25.794509689190189</c:v>
                </c:pt>
                <c:pt idx="211">
                  <c:v>-0.50075293000903454</c:v>
                </c:pt>
                <c:pt idx="212">
                  <c:v>8.1708103561662728</c:v>
                </c:pt>
                <c:pt idx="213">
                  <c:v>2.5686825403531857</c:v>
                </c:pt>
                <c:pt idx="214">
                  <c:v>-12.393674005030508</c:v>
                </c:pt>
                <c:pt idx="215">
                  <c:v>15.643449323468722</c:v>
                </c:pt>
                <c:pt idx="216">
                  <c:v>-1.7892220343123391</c:v>
                </c:pt>
                <c:pt idx="217">
                  <c:v>-8.6714813931922592</c:v>
                </c:pt>
                <c:pt idx="218">
                  <c:v>-6.6858681639643294</c:v>
                </c:pt>
                <c:pt idx="219">
                  <c:v>-26.590623131667066</c:v>
                </c:pt>
                <c:pt idx="220">
                  <c:v>-1.4252366605537126</c:v>
                </c:pt>
                <c:pt idx="221">
                  <c:v>-10.037152922520468</c:v>
                </c:pt>
                <c:pt idx="222">
                  <c:v>-0.30939809093396042</c:v>
                </c:pt>
                <c:pt idx="223">
                  <c:v>1.8647594931048852</c:v>
                </c:pt>
                <c:pt idx="224">
                  <c:v>-11.538779455124713</c:v>
                </c:pt>
                <c:pt idx="225">
                  <c:v>9.2269242846744959</c:v>
                </c:pt>
                <c:pt idx="226">
                  <c:v>-8.5190480332857028</c:v>
                </c:pt>
                <c:pt idx="227">
                  <c:v>22.237846886719417</c:v>
                </c:pt>
                <c:pt idx="228">
                  <c:v>-1.6735036346298959</c:v>
                </c:pt>
                <c:pt idx="229">
                  <c:v>6.2594608209330724</c:v>
                </c:pt>
                <c:pt idx="230">
                  <c:v>1.7597904389896055</c:v>
                </c:pt>
                <c:pt idx="231">
                  <c:v>-3.9223393447555885</c:v>
                </c:pt>
                <c:pt idx="232">
                  <c:v>4.1767112376287017</c:v>
                </c:pt>
                <c:pt idx="233">
                  <c:v>-10.114803885936363</c:v>
                </c:pt>
                <c:pt idx="234">
                  <c:v>-7.030351917541851</c:v>
                </c:pt>
                <c:pt idx="235">
                  <c:v>1.775407639930624</c:v>
                </c:pt>
                <c:pt idx="236">
                  <c:v>-12.046627756544105</c:v>
                </c:pt>
                <c:pt idx="237">
                  <c:v>-18.055449084515004</c:v>
                </c:pt>
                <c:pt idx="238">
                  <c:v>-14.368592775325418</c:v>
                </c:pt>
                <c:pt idx="239">
                  <c:v>-23.25705644604383</c:v>
                </c:pt>
                <c:pt idx="240">
                  <c:v>-20.234966173361936</c:v>
                </c:pt>
                <c:pt idx="241">
                  <c:v>-14.514132299347875</c:v>
                </c:pt>
                <c:pt idx="242">
                  <c:v>-8.1610546402051689</c:v>
                </c:pt>
                <c:pt idx="243">
                  <c:v>-30.133299561595312</c:v>
                </c:pt>
                <c:pt idx="244">
                  <c:v>-13.229105158310942</c:v>
                </c:pt>
                <c:pt idx="245">
                  <c:v>-4.4388360810506944</c:v>
                </c:pt>
                <c:pt idx="246">
                  <c:v>0.96526654587800897</c:v>
                </c:pt>
                <c:pt idx="247">
                  <c:v>-13.349624438630007</c:v>
                </c:pt>
                <c:pt idx="248">
                  <c:v>-12.182393260279785</c:v>
                </c:pt>
                <c:pt idx="249">
                  <c:v>-24.6334126767971</c:v>
                </c:pt>
                <c:pt idx="250">
                  <c:v>-32.962119007491182</c:v>
                </c:pt>
                <c:pt idx="251">
                  <c:v>-30.564159905389829</c:v>
                </c:pt>
                <c:pt idx="252">
                  <c:v>-34.074394388530912</c:v>
                </c:pt>
                <c:pt idx="253">
                  <c:v>-27.639305397810816</c:v>
                </c:pt>
                <c:pt idx="254">
                  <c:v>-16.991539094972122</c:v>
                </c:pt>
                <c:pt idx="255">
                  <c:v>-22.149190847748475</c:v>
                </c:pt>
                <c:pt idx="256">
                  <c:v>-22.504650848387527</c:v>
                </c:pt>
                <c:pt idx="257">
                  <c:v>-25.405637996452189</c:v>
                </c:pt>
                <c:pt idx="258">
                  <c:v>-22.667107191383376</c:v>
                </c:pt>
                <c:pt idx="259">
                  <c:v>-27.131278398973731</c:v>
                </c:pt>
                <c:pt idx="260">
                  <c:v>-39.159751710596254</c:v>
                </c:pt>
                <c:pt idx="261">
                  <c:v>-38.377314580909953</c:v>
                </c:pt>
                <c:pt idx="262">
                  <c:v>-37.714595199729942</c:v>
                </c:pt>
                <c:pt idx="263">
                  <c:v>-30.178517734493287</c:v>
                </c:pt>
                <c:pt idx="264">
                  <c:v>-20.203375954396751</c:v>
                </c:pt>
                <c:pt idx="265">
                  <c:v>-10.742943198766518</c:v>
                </c:pt>
                <c:pt idx="266">
                  <c:v>-21.088641901223617</c:v>
                </c:pt>
                <c:pt idx="267">
                  <c:v>-12.300491563574402</c:v>
                </c:pt>
                <c:pt idx="268">
                  <c:v>-22.417575450981278</c:v>
                </c:pt>
                <c:pt idx="269">
                  <c:v>-3.8457850117926489</c:v>
                </c:pt>
                <c:pt idx="270">
                  <c:v>-10.397813444407888</c:v>
                </c:pt>
                <c:pt idx="271">
                  <c:v>7.3757216473745952</c:v>
                </c:pt>
                <c:pt idx="272">
                  <c:v>12.361599924235755</c:v>
                </c:pt>
                <c:pt idx="273">
                  <c:v>-20.175315817295132</c:v>
                </c:pt>
                <c:pt idx="274">
                  <c:v>23.465220708955858</c:v>
                </c:pt>
                <c:pt idx="275">
                  <c:v>7.0078430674399064</c:v>
                </c:pt>
                <c:pt idx="276">
                  <c:v>-13.108395585395968</c:v>
                </c:pt>
                <c:pt idx="277">
                  <c:v>-1.7817467344869689</c:v>
                </c:pt>
                <c:pt idx="278">
                  <c:v>-23.066355190532928</c:v>
                </c:pt>
                <c:pt idx="279">
                  <c:v>-17.794470983461185</c:v>
                </c:pt>
                <c:pt idx="280">
                  <c:v>-8.9192209081319191</c:v>
                </c:pt>
                <c:pt idx="281">
                  <c:v>-15.215432208224165</c:v>
                </c:pt>
                <c:pt idx="282">
                  <c:v>-19.043068851331419</c:v>
                </c:pt>
                <c:pt idx="283">
                  <c:v>-23.020631545621672</c:v>
                </c:pt>
                <c:pt idx="284">
                  <c:v>-16.850251446421581</c:v>
                </c:pt>
                <c:pt idx="285">
                  <c:v>-21.98892222737317</c:v>
                </c:pt>
                <c:pt idx="286">
                  <c:v>-18.27953498157504</c:v>
                </c:pt>
                <c:pt idx="287">
                  <c:v>-17.518030224201983</c:v>
                </c:pt>
                <c:pt idx="288">
                  <c:v>2.9944095889080447</c:v>
                </c:pt>
                <c:pt idx="289">
                  <c:v>4.3912186385808774</c:v>
                </c:pt>
                <c:pt idx="290">
                  <c:v>10.613931757679568</c:v>
                </c:pt>
                <c:pt idx="291">
                  <c:v>24.655451532413249</c:v>
                </c:pt>
                <c:pt idx="292">
                  <c:v>1.0697769850547534</c:v>
                </c:pt>
                <c:pt idx="293">
                  <c:v>14.656317233196862</c:v>
                </c:pt>
                <c:pt idx="294">
                  <c:v>-13.405124361177</c:v>
                </c:pt>
                <c:pt idx="295">
                  <c:v>-3.8475098352432324</c:v>
                </c:pt>
                <c:pt idx="296">
                  <c:v>-18.984465989466614</c:v>
                </c:pt>
                <c:pt idx="297">
                  <c:v>-18.325779800274429</c:v>
                </c:pt>
                <c:pt idx="298">
                  <c:v>-16.827091372175502</c:v>
                </c:pt>
                <c:pt idx="299">
                  <c:v>-21.5274749417555</c:v>
                </c:pt>
                <c:pt idx="300">
                  <c:v>-13.114543227928372</c:v>
                </c:pt>
                <c:pt idx="301">
                  <c:v>-4.9114903394708724</c:v>
                </c:pt>
                <c:pt idx="302">
                  <c:v>-23.409833018260187</c:v>
                </c:pt>
                <c:pt idx="303">
                  <c:v>-5.5148721648379668</c:v>
                </c:pt>
                <c:pt idx="304">
                  <c:v>3.1943833968487607</c:v>
                </c:pt>
                <c:pt idx="305">
                  <c:v>-13.95307165374067</c:v>
                </c:pt>
                <c:pt idx="306">
                  <c:v>-7.8025151049421044</c:v>
                </c:pt>
                <c:pt idx="307">
                  <c:v>-22.634214567842271</c:v>
                </c:pt>
                <c:pt idx="308">
                  <c:v>-19.893893540759546</c:v>
                </c:pt>
                <c:pt idx="309">
                  <c:v>-26.006498613898483</c:v>
                </c:pt>
                <c:pt idx="310">
                  <c:v>-19.964111671312512</c:v>
                </c:pt>
                <c:pt idx="311">
                  <c:v>-24.91502789913357</c:v>
                </c:pt>
                <c:pt idx="312">
                  <c:v>-14.51464670849022</c:v>
                </c:pt>
                <c:pt idx="313">
                  <c:v>-24.466798946084914</c:v>
                </c:pt>
                <c:pt idx="314">
                  <c:v>-44.854663166648059</c:v>
                </c:pt>
                <c:pt idx="315">
                  <c:v>-32.463698388541466</c:v>
                </c:pt>
                <c:pt idx="316">
                  <c:v>-39.982608198491398</c:v>
                </c:pt>
                <c:pt idx="317">
                  <c:v>11.826575758508204</c:v>
                </c:pt>
                <c:pt idx="318">
                  <c:v>12.567443370656402</c:v>
                </c:pt>
                <c:pt idx="319">
                  <c:v>5.0075487544842714</c:v>
                </c:pt>
                <c:pt idx="320">
                  <c:v>9.914707923424551</c:v>
                </c:pt>
                <c:pt idx="321">
                  <c:v>42.272658289474748</c:v>
                </c:pt>
                <c:pt idx="322">
                  <c:v>-19.577890347776357</c:v>
                </c:pt>
                <c:pt idx="323">
                  <c:v>-20.141628584318227</c:v>
                </c:pt>
                <c:pt idx="324">
                  <c:v>-15.917492919055862</c:v>
                </c:pt>
                <c:pt idx="325">
                  <c:v>-21.976309438666867</c:v>
                </c:pt>
                <c:pt idx="326">
                  <c:v>-20.779992762300033</c:v>
                </c:pt>
                <c:pt idx="327">
                  <c:v>-16.526803786726802</c:v>
                </c:pt>
                <c:pt idx="328">
                  <c:v>-19.351895982875455</c:v>
                </c:pt>
                <c:pt idx="329">
                  <c:v>-29.012612171829538</c:v>
                </c:pt>
                <c:pt idx="330">
                  <c:v>-15.42908841710647</c:v>
                </c:pt>
                <c:pt idx="331">
                  <c:v>-17.818628757069714</c:v>
                </c:pt>
                <c:pt idx="332">
                  <c:v>-11.432992396374916</c:v>
                </c:pt>
                <c:pt idx="333">
                  <c:v>-5.3206630439499794</c:v>
                </c:pt>
                <c:pt idx="334">
                  <c:v>-14.905627882339726</c:v>
                </c:pt>
                <c:pt idx="335">
                  <c:v>-27.820526689589123</c:v>
                </c:pt>
                <c:pt idx="336">
                  <c:v>10.32848365161451</c:v>
                </c:pt>
                <c:pt idx="337">
                  <c:v>-1.5668183632465218</c:v>
                </c:pt>
                <c:pt idx="338">
                  <c:v>-9.4828487436001829</c:v>
                </c:pt>
                <c:pt idx="339">
                  <c:v>-13.706400667753588</c:v>
                </c:pt>
                <c:pt idx="340">
                  <c:v>-3.6407028229244642</c:v>
                </c:pt>
                <c:pt idx="341">
                  <c:v>-5.6085157861372332</c:v>
                </c:pt>
                <c:pt idx="342">
                  <c:v>-29.094339067739817</c:v>
                </c:pt>
                <c:pt idx="343">
                  <c:v>-27.637578741264548</c:v>
                </c:pt>
                <c:pt idx="344">
                  <c:v>-34.237741817175603</c:v>
                </c:pt>
                <c:pt idx="345">
                  <c:v>-26.101639190100627</c:v>
                </c:pt>
                <c:pt idx="346">
                  <c:v>-40.301374261522142</c:v>
                </c:pt>
                <c:pt idx="347">
                  <c:v>-22.396449619779435</c:v>
                </c:pt>
                <c:pt idx="348">
                  <c:v>-37.225756105763672</c:v>
                </c:pt>
                <c:pt idx="349">
                  <c:v>-24.760865210306196</c:v>
                </c:pt>
                <c:pt idx="350">
                  <c:v>-18.018375769710872</c:v>
                </c:pt>
                <c:pt idx="351">
                  <c:v>-39.002497482743088</c:v>
                </c:pt>
                <c:pt idx="352">
                  <c:v>-19.543784332202783</c:v>
                </c:pt>
                <c:pt idx="353">
                  <c:v>-25.019187128397654</c:v>
                </c:pt>
                <c:pt idx="354">
                  <c:v>-25.4326714436408</c:v>
                </c:pt>
                <c:pt idx="355">
                  <c:v>-40.247959749532484</c:v>
                </c:pt>
                <c:pt idx="356">
                  <c:v>-35.602792905866366</c:v>
                </c:pt>
                <c:pt idx="357">
                  <c:v>-39.551172951033976</c:v>
                </c:pt>
                <c:pt idx="358">
                  <c:v>-18.064558147358792</c:v>
                </c:pt>
                <c:pt idx="359">
                  <c:v>-39.809452241352254</c:v>
                </c:pt>
                <c:pt idx="360">
                  <c:v>-19.616065705248239</c:v>
                </c:pt>
                <c:pt idx="361">
                  <c:v>-13.455592418009335</c:v>
                </c:pt>
                <c:pt idx="362">
                  <c:v>-2.2003725370996809</c:v>
                </c:pt>
                <c:pt idx="363">
                  <c:v>-14.638500135107734</c:v>
                </c:pt>
                <c:pt idx="364">
                  <c:v>-20.705606597503934</c:v>
                </c:pt>
                <c:pt idx="365">
                  <c:v>-17.527540305167708</c:v>
                </c:pt>
                <c:pt idx="366">
                  <c:v>-17.050215461933327</c:v>
                </c:pt>
                <c:pt idx="367">
                  <c:v>-27.376605076367184</c:v>
                </c:pt>
                <c:pt idx="368">
                  <c:v>-28.868451079349477</c:v>
                </c:pt>
                <c:pt idx="369">
                  <c:v>-14.245040685368455</c:v>
                </c:pt>
                <c:pt idx="370">
                  <c:v>-21.586819507272686</c:v>
                </c:pt>
                <c:pt idx="371">
                  <c:v>-25.4302523673379</c:v>
                </c:pt>
                <c:pt idx="372">
                  <c:v>-30.623139584061466</c:v>
                </c:pt>
                <c:pt idx="373">
                  <c:v>-25.828031802994687</c:v>
                </c:pt>
                <c:pt idx="374">
                  <c:v>-19.224938159076387</c:v>
                </c:pt>
                <c:pt idx="375">
                  <c:v>-30.238065671750977</c:v>
                </c:pt>
                <c:pt idx="376">
                  <c:v>-12.959538497611064</c:v>
                </c:pt>
                <c:pt idx="377">
                  <c:v>-8.9682206163584652</c:v>
                </c:pt>
                <c:pt idx="378">
                  <c:v>-24.969102310401915</c:v>
                </c:pt>
                <c:pt idx="379">
                  <c:v>-24.268700515241576</c:v>
                </c:pt>
                <c:pt idx="380">
                  <c:v>-7.7967981678441447</c:v>
                </c:pt>
                <c:pt idx="381">
                  <c:v>1.9795192407497786</c:v>
                </c:pt>
                <c:pt idx="382">
                  <c:v>-16.330619782164241</c:v>
                </c:pt>
                <c:pt idx="383">
                  <c:v>-13.333844723894803</c:v>
                </c:pt>
                <c:pt idx="384">
                  <c:v>-16.308003431373429</c:v>
                </c:pt>
                <c:pt idx="385">
                  <c:v>-7.1742888532672087</c:v>
                </c:pt>
                <c:pt idx="386">
                  <c:v>4.1682896682867208</c:v>
                </c:pt>
                <c:pt idx="387">
                  <c:v>-20.030167316307836</c:v>
                </c:pt>
                <c:pt idx="388">
                  <c:v>-34.038721194917102</c:v>
                </c:pt>
                <c:pt idx="389">
                  <c:v>-26.383917712738157</c:v>
                </c:pt>
                <c:pt idx="390">
                  <c:v>-22.919587046556796</c:v>
                </c:pt>
                <c:pt idx="391">
                  <c:v>-21.248475176374029</c:v>
                </c:pt>
                <c:pt idx="392">
                  <c:v>-27.597985206939075</c:v>
                </c:pt>
                <c:pt idx="393">
                  <c:v>-29.207585873066133</c:v>
                </c:pt>
                <c:pt idx="394">
                  <c:v>-24.348998584607457</c:v>
                </c:pt>
                <c:pt idx="395">
                  <c:v>-23.632887266913318</c:v>
                </c:pt>
                <c:pt idx="396">
                  <c:v>-23.501455117102108</c:v>
                </c:pt>
                <c:pt idx="397">
                  <c:v>-8.5164371285816642</c:v>
                </c:pt>
                <c:pt idx="398">
                  <c:v>-18.147256492331159</c:v>
                </c:pt>
                <c:pt idx="399">
                  <c:v>-7.4907222924025199</c:v>
                </c:pt>
                <c:pt idx="400">
                  <c:v>-32.278460491052705</c:v>
                </c:pt>
                <c:pt idx="401">
                  <c:v>-27.92647630441963</c:v>
                </c:pt>
                <c:pt idx="402">
                  <c:v>-27.340690222882053</c:v>
                </c:pt>
                <c:pt idx="403">
                  <c:v>-25.998012502994957</c:v>
                </c:pt>
                <c:pt idx="404">
                  <c:v>-27.432892721697211</c:v>
                </c:pt>
                <c:pt idx="405">
                  <c:v>-22.414626652877526</c:v>
                </c:pt>
                <c:pt idx="406">
                  <c:v>-28.726514251045487</c:v>
                </c:pt>
                <c:pt idx="407">
                  <c:v>-18.039009578458788</c:v>
                </c:pt>
                <c:pt idx="408">
                  <c:v>-36.421660251813833</c:v>
                </c:pt>
                <c:pt idx="409">
                  <c:v>-33.476062893748043</c:v>
                </c:pt>
                <c:pt idx="410">
                  <c:v>-21.276632761501382</c:v>
                </c:pt>
                <c:pt idx="411">
                  <c:v>-28.571632889649489</c:v>
                </c:pt>
                <c:pt idx="412">
                  <c:v>-31.108740154974353</c:v>
                </c:pt>
                <c:pt idx="413">
                  <c:v>-25.709625317302987</c:v>
                </c:pt>
                <c:pt idx="414">
                  <c:v>-22.162550785837286</c:v>
                </c:pt>
                <c:pt idx="415">
                  <c:v>-18.359230601975316</c:v>
                </c:pt>
                <c:pt idx="416">
                  <c:v>6.7436586813118335</c:v>
                </c:pt>
                <c:pt idx="417">
                  <c:v>-27.484781166627286</c:v>
                </c:pt>
                <c:pt idx="418">
                  <c:v>3.3046946574722842</c:v>
                </c:pt>
                <c:pt idx="419">
                  <c:v>-18.089329063230302</c:v>
                </c:pt>
                <c:pt idx="420">
                  <c:v>-27.890370925693031</c:v>
                </c:pt>
                <c:pt idx="421">
                  <c:v>-36.07847732435436</c:v>
                </c:pt>
                <c:pt idx="422">
                  <c:v>-32.300721669111894</c:v>
                </c:pt>
                <c:pt idx="423">
                  <c:v>-10.337020068834798</c:v>
                </c:pt>
                <c:pt idx="424">
                  <c:v>-28.162285275444113</c:v>
                </c:pt>
                <c:pt idx="425">
                  <c:v>-28.815021339320669</c:v>
                </c:pt>
                <c:pt idx="426">
                  <c:v>-36.663836324368368</c:v>
                </c:pt>
                <c:pt idx="427">
                  <c:v>-33.370358552765992</c:v>
                </c:pt>
                <c:pt idx="428">
                  <c:v>-32.080843883009344</c:v>
                </c:pt>
                <c:pt idx="429">
                  <c:v>-30.269029988951523</c:v>
                </c:pt>
                <c:pt idx="430">
                  <c:v>-8.2409698015690509</c:v>
                </c:pt>
                <c:pt idx="431">
                  <c:v>-29.835983619205393</c:v>
                </c:pt>
                <c:pt idx="432">
                  <c:v>-14.564322320786863</c:v>
                </c:pt>
                <c:pt idx="433">
                  <c:v>-11.847617635865102</c:v>
                </c:pt>
                <c:pt idx="434">
                  <c:v>-28.41543056120728</c:v>
                </c:pt>
                <c:pt idx="435">
                  <c:v>-21.731708763158341</c:v>
                </c:pt>
                <c:pt idx="436">
                  <c:v>-14.03866627250417</c:v>
                </c:pt>
                <c:pt idx="437">
                  <c:v>-20.194921447560521</c:v>
                </c:pt>
                <c:pt idx="438">
                  <c:v>-20.973279450438966</c:v>
                </c:pt>
                <c:pt idx="439">
                  <c:v>-11.964152534246166</c:v>
                </c:pt>
                <c:pt idx="440">
                  <c:v>-32.839424116154234</c:v>
                </c:pt>
                <c:pt idx="441">
                  <c:v>-24.462242887121157</c:v>
                </c:pt>
                <c:pt idx="442">
                  <c:v>1.0696530438782601</c:v>
                </c:pt>
                <c:pt idx="443">
                  <c:v>-34.739245377714525</c:v>
                </c:pt>
                <c:pt idx="444">
                  <c:v>-22.958435903108406</c:v>
                </c:pt>
                <c:pt idx="445">
                  <c:v>-18.658294723118274</c:v>
                </c:pt>
                <c:pt idx="446">
                  <c:v>-20.219126077038329</c:v>
                </c:pt>
                <c:pt idx="447">
                  <c:v>-23.621371990776208</c:v>
                </c:pt>
                <c:pt idx="448">
                  <c:v>-20.644076977231887</c:v>
                </c:pt>
                <c:pt idx="449">
                  <c:v>-16.915021104547026</c:v>
                </c:pt>
                <c:pt idx="450">
                  <c:v>-11.713731635496568</c:v>
                </c:pt>
                <c:pt idx="451">
                  <c:v>-25.432444327654387</c:v>
                </c:pt>
                <c:pt idx="452">
                  <c:v>-21.4761352724686</c:v>
                </c:pt>
                <c:pt idx="453">
                  <c:v>-24.688631361531247</c:v>
                </c:pt>
                <c:pt idx="454">
                  <c:v>-21.433176458676471</c:v>
                </c:pt>
                <c:pt idx="455">
                  <c:v>-25.876438046076373</c:v>
                </c:pt>
                <c:pt idx="456">
                  <c:v>-23.68572613412767</c:v>
                </c:pt>
                <c:pt idx="457">
                  <c:v>-36.472197573449634</c:v>
                </c:pt>
                <c:pt idx="458">
                  <c:v>-15.202067222545974</c:v>
                </c:pt>
                <c:pt idx="459">
                  <c:v>-18.807333297122998</c:v>
                </c:pt>
                <c:pt idx="460">
                  <c:v>-26.408054218243628</c:v>
                </c:pt>
                <c:pt idx="461">
                  <c:v>-15.636678379747885</c:v>
                </c:pt>
                <c:pt idx="462">
                  <c:v>-15.585335170788404</c:v>
                </c:pt>
                <c:pt idx="463">
                  <c:v>-20.67525590296669</c:v>
                </c:pt>
                <c:pt idx="464">
                  <c:v>-24.209907535708119</c:v>
                </c:pt>
                <c:pt idx="465">
                  <c:v>-23.315465216263068</c:v>
                </c:pt>
                <c:pt idx="466">
                  <c:v>-19.807059566515896</c:v>
                </c:pt>
                <c:pt idx="467">
                  <c:v>-13.833466195364826</c:v>
                </c:pt>
                <c:pt idx="468">
                  <c:v>-18.892549773234347</c:v>
                </c:pt>
                <c:pt idx="469">
                  <c:v>-4.2767016113036078</c:v>
                </c:pt>
                <c:pt idx="470">
                  <c:v>-26.985468366381077</c:v>
                </c:pt>
                <c:pt idx="471">
                  <c:v>-19.9826339326642</c:v>
                </c:pt>
                <c:pt idx="472">
                  <c:v>-22.397060084627888</c:v>
                </c:pt>
                <c:pt idx="473">
                  <c:v>-20.906337282781767</c:v>
                </c:pt>
                <c:pt idx="474">
                  <c:v>-17.981293925225753</c:v>
                </c:pt>
                <c:pt idx="475">
                  <c:v>454.14300952594948</c:v>
                </c:pt>
                <c:pt idx="476">
                  <c:v>-17.575225491407085</c:v>
                </c:pt>
                <c:pt idx="477">
                  <c:v>-10.087954892943372</c:v>
                </c:pt>
                <c:pt idx="478">
                  <c:v>-19.245836765218531</c:v>
                </c:pt>
                <c:pt idx="479">
                  <c:v>27.265028615196989</c:v>
                </c:pt>
                <c:pt idx="480">
                  <c:v>-19.434675966473648</c:v>
                </c:pt>
                <c:pt idx="481">
                  <c:v>-15.85843623080504</c:v>
                </c:pt>
                <c:pt idx="482">
                  <c:v>-6.1301659704850788</c:v>
                </c:pt>
                <c:pt idx="483">
                  <c:v>3.3013479210725083</c:v>
                </c:pt>
                <c:pt idx="484">
                  <c:v>-8.7691504249099168</c:v>
                </c:pt>
                <c:pt idx="485">
                  <c:v>-4.4469888017153325</c:v>
                </c:pt>
                <c:pt idx="486">
                  <c:v>-21.142096964363176</c:v>
                </c:pt>
                <c:pt idx="487">
                  <c:v>-9.6653022484461228</c:v>
                </c:pt>
                <c:pt idx="488">
                  <c:v>-15.95130070302462</c:v>
                </c:pt>
                <c:pt idx="489">
                  <c:v>-19.159167557743928</c:v>
                </c:pt>
                <c:pt idx="490">
                  <c:v>-15.202366875298003</c:v>
                </c:pt>
                <c:pt idx="491">
                  <c:v>-26.205161699924929</c:v>
                </c:pt>
                <c:pt idx="492">
                  <c:v>-13.868838081496193</c:v>
                </c:pt>
                <c:pt idx="493">
                  <c:v>-27.347405128206937</c:v>
                </c:pt>
                <c:pt idx="494">
                  <c:v>-26.098504589440687</c:v>
                </c:pt>
                <c:pt idx="495">
                  <c:v>-13.777279845377741</c:v>
                </c:pt>
                <c:pt idx="496">
                  <c:v>-6.3906491377083494</c:v>
                </c:pt>
                <c:pt idx="497">
                  <c:v>-14.431817528080019</c:v>
                </c:pt>
                <c:pt idx="498">
                  <c:v>-5.1692389968634069</c:v>
                </c:pt>
                <c:pt idx="499">
                  <c:v>-24.278496007392469</c:v>
                </c:pt>
                <c:pt idx="500">
                  <c:v>-21.327278061274036</c:v>
                </c:pt>
                <c:pt idx="501">
                  <c:v>-3.3895406605263791</c:v>
                </c:pt>
                <c:pt idx="502">
                  <c:v>-19.607795053817185</c:v>
                </c:pt>
                <c:pt idx="503">
                  <c:v>-11.465109553367496</c:v>
                </c:pt>
                <c:pt idx="504">
                  <c:v>-12.90490557211195</c:v>
                </c:pt>
                <c:pt idx="505">
                  <c:v>-29.634252964025748</c:v>
                </c:pt>
                <c:pt idx="506">
                  <c:v>-18.459454934589235</c:v>
                </c:pt>
                <c:pt idx="507">
                  <c:v>-18.490168783497221</c:v>
                </c:pt>
                <c:pt idx="508">
                  <c:v>-27.597148768562494</c:v>
                </c:pt>
                <c:pt idx="509">
                  <c:v>-8.764392595300583</c:v>
                </c:pt>
                <c:pt idx="510">
                  <c:v>288.08122486991596</c:v>
                </c:pt>
                <c:pt idx="511">
                  <c:v>34.739339559339072</c:v>
                </c:pt>
                <c:pt idx="512">
                  <c:v>-0.26593874019709141</c:v>
                </c:pt>
                <c:pt idx="513">
                  <c:v>8.1146040274682569</c:v>
                </c:pt>
                <c:pt idx="514">
                  <c:v>-7.7358626581866172</c:v>
                </c:pt>
                <c:pt idx="515">
                  <c:v>27.707658382445064</c:v>
                </c:pt>
                <c:pt idx="516">
                  <c:v>150.78697367397712</c:v>
                </c:pt>
                <c:pt idx="517">
                  <c:v>2.1599692796540997</c:v>
                </c:pt>
                <c:pt idx="518">
                  <c:v>4.1948462685850183</c:v>
                </c:pt>
                <c:pt idx="519">
                  <c:v>-7.7041249424915845</c:v>
                </c:pt>
                <c:pt idx="520">
                  <c:v>715.09941797694853</c:v>
                </c:pt>
                <c:pt idx="521">
                  <c:v>181.12177351876278</c:v>
                </c:pt>
                <c:pt idx="522">
                  <c:v>3.0972683140359729</c:v>
                </c:pt>
                <c:pt idx="523">
                  <c:v>513.28310499102804</c:v>
                </c:pt>
                <c:pt idx="524">
                  <c:v>-4.752316941806737</c:v>
                </c:pt>
                <c:pt idx="525">
                  <c:v>25.734768123647026</c:v>
                </c:pt>
                <c:pt idx="526">
                  <c:v>107.04560561938743</c:v>
                </c:pt>
                <c:pt idx="527">
                  <c:v>-7.4385871126066112</c:v>
                </c:pt>
                <c:pt idx="528">
                  <c:v>19.445726807748734</c:v>
                </c:pt>
                <c:pt idx="529">
                  <c:v>-23.019399450972763</c:v>
                </c:pt>
                <c:pt idx="530">
                  <c:v>458.38886641476432</c:v>
                </c:pt>
                <c:pt idx="531">
                  <c:v>-23.810260094115588</c:v>
                </c:pt>
                <c:pt idx="532">
                  <c:v>49.559765507089146</c:v>
                </c:pt>
                <c:pt idx="533">
                  <c:v>180.35650274754892</c:v>
                </c:pt>
                <c:pt idx="534">
                  <c:v>28.949995831892664</c:v>
                </c:pt>
                <c:pt idx="535">
                  <c:v>-8.1931522386703204</c:v>
                </c:pt>
                <c:pt idx="536">
                  <c:v>-11.037891652862768</c:v>
                </c:pt>
                <c:pt idx="537">
                  <c:v>-8.977398593317865</c:v>
                </c:pt>
                <c:pt idx="538">
                  <c:v>-13.192950636357276</c:v>
                </c:pt>
                <c:pt idx="539">
                  <c:v>-14.427154507572252</c:v>
                </c:pt>
                <c:pt idx="540">
                  <c:v>6.2828194542944003</c:v>
                </c:pt>
                <c:pt idx="541">
                  <c:v>61.613496154057145</c:v>
                </c:pt>
                <c:pt idx="542">
                  <c:v>-15.478002338639014</c:v>
                </c:pt>
                <c:pt idx="543">
                  <c:v>-3.3047276484403638</c:v>
                </c:pt>
                <c:pt idx="544">
                  <c:v>11.465419078374886</c:v>
                </c:pt>
                <c:pt idx="545">
                  <c:v>219.69100306132978</c:v>
                </c:pt>
                <c:pt idx="546">
                  <c:v>351.28223379781696</c:v>
                </c:pt>
                <c:pt idx="547">
                  <c:v>112.64173821067953</c:v>
                </c:pt>
                <c:pt idx="548">
                  <c:v>32.889657574347318</c:v>
                </c:pt>
                <c:pt idx="549">
                  <c:v>19.426617073117505</c:v>
                </c:pt>
                <c:pt idx="550">
                  <c:v>50.969165114634301</c:v>
                </c:pt>
                <c:pt idx="551">
                  <c:v>14.974716075722174</c:v>
                </c:pt>
                <c:pt idx="552">
                  <c:v>120.37846994897866</c:v>
                </c:pt>
                <c:pt idx="553">
                  <c:v>45.060602636795181</c:v>
                </c:pt>
                <c:pt idx="554">
                  <c:v>-7.6816359252679201</c:v>
                </c:pt>
                <c:pt idx="555">
                  <c:v>172.52001860955505</c:v>
                </c:pt>
                <c:pt idx="556">
                  <c:v>-13.293063536663764</c:v>
                </c:pt>
                <c:pt idx="557">
                  <c:v>15.346932547917374</c:v>
                </c:pt>
                <c:pt idx="558">
                  <c:v>204.68593068759</c:v>
                </c:pt>
                <c:pt idx="559">
                  <c:v>-15.205426766168872</c:v>
                </c:pt>
                <c:pt idx="560">
                  <c:v>-0.40690497741398607</c:v>
                </c:pt>
                <c:pt idx="561">
                  <c:v>6.4267784082717094</c:v>
                </c:pt>
                <c:pt idx="562">
                  <c:v>26.465240551121958</c:v>
                </c:pt>
                <c:pt idx="563">
                  <c:v>238.82456147679369</c:v>
                </c:pt>
                <c:pt idx="564">
                  <c:v>-10.9945677634857</c:v>
                </c:pt>
                <c:pt idx="565">
                  <c:v>-6.183490927991361</c:v>
                </c:pt>
                <c:pt idx="566">
                  <c:v>2.3059313064836409</c:v>
                </c:pt>
                <c:pt idx="567">
                  <c:v>24.971722183613682</c:v>
                </c:pt>
                <c:pt idx="568">
                  <c:v>36.890875666524309</c:v>
                </c:pt>
                <c:pt idx="569">
                  <c:v>8.361302672892025</c:v>
                </c:pt>
                <c:pt idx="570">
                  <c:v>9.0894942019709095</c:v>
                </c:pt>
                <c:pt idx="571">
                  <c:v>0.72869709290190365</c:v>
                </c:pt>
                <c:pt idx="572">
                  <c:v>-4.3488978887379659</c:v>
                </c:pt>
                <c:pt idx="573">
                  <c:v>1.1962775569219553</c:v>
                </c:pt>
                <c:pt idx="574">
                  <c:v>4.7052354373296961</c:v>
                </c:pt>
                <c:pt idx="575">
                  <c:v>13.761856066006764</c:v>
                </c:pt>
                <c:pt idx="576">
                  <c:v>3.3551214190926375</c:v>
                </c:pt>
                <c:pt idx="577">
                  <c:v>9.6502236174269704</c:v>
                </c:pt>
                <c:pt idx="578">
                  <c:v>55.408725947465896</c:v>
                </c:pt>
                <c:pt idx="579">
                  <c:v>61.946107631795094</c:v>
                </c:pt>
                <c:pt idx="580">
                  <c:v>52.398481042891994</c:v>
                </c:pt>
                <c:pt idx="581">
                  <c:v>7.2312418368722504</c:v>
                </c:pt>
                <c:pt idx="582">
                  <c:v>17.52559900903918</c:v>
                </c:pt>
                <c:pt idx="583">
                  <c:v>24.324035413774237</c:v>
                </c:pt>
                <c:pt idx="584">
                  <c:v>52.242651557956364</c:v>
                </c:pt>
                <c:pt idx="585">
                  <c:v>40.867593013269165</c:v>
                </c:pt>
                <c:pt idx="586">
                  <c:v>13.882854669842546</c:v>
                </c:pt>
                <c:pt idx="587">
                  <c:v>33.883981572627683</c:v>
                </c:pt>
                <c:pt idx="588">
                  <c:v>40.073555391457653</c:v>
                </c:pt>
                <c:pt idx="589">
                  <c:v>-19.887480376641129</c:v>
                </c:pt>
                <c:pt idx="590">
                  <c:v>-10.142357212972065</c:v>
                </c:pt>
                <c:pt idx="591">
                  <c:v>-5.8789763197094285</c:v>
                </c:pt>
                <c:pt idx="592">
                  <c:v>2.4480641683552316</c:v>
                </c:pt>
                <c:pt idx="593">
                  <c:v>-15.798000630030398</c:v>
                </c:pt>
                <c:pt idx="594">
                  <c:v>-14.091992299982653</c:v>
                </c:pt>
                <c:pt idx="595">
                  <c:v>-13.481364897030469</c:v>
                </c:pt>
                <c:pt idx="596">
                  <c:v>-10.135819838422959</c:v>
                </c:pt>
                <c:pt idx="597">
                  <c:v>-0.2130157130645994</c:v>
                </c:pt>
                <c:pt idx="598">
                  <c:v>17.507832849038728</c:v>
                </c:pt>
                <c:pt idx="599">
                  <c:v>-1.3570605627275221</c:v>
                </c:pt>
                <c:pt idx="600">
                  <c:v>-9.1693744497677034</c:v>
                </c:pt>
                <c:pt idx="601">
                  <c:v>-12.70303365252607</c:v>
                </c:pt>
                <c:pt idx="602">
                  <c:v>19.331213826417681</c:v>
                </c:pt>
                <c:pt idx="603">
                  <c:v>-1.3688105931837116</c:v>
                </c:pt>
                <c:pt idx="604">
                  <c:v>-10.751313756072568</c:v>
                </c:pt>
                <c:pt idx="605">
                  <c:v>-39.702782147835748</c:v>
                </c:pt>
                <c:pt idx="606">
                  <c:v>-13.747293837691842</c:v>
                </c:pt>
                <c:pt idx="607">
                  <c:v>-16.130695831998494</c:v>
                </c:pt>
                <c:pt idx="608">
                  <c:v>-4.1499775653210698</c:v>
                </c:pt>
                <c:pt idx="609">
                  <c:v>-19.075777314306443</c:v>
                </c:pt>
                <c:pt idx="610">
                  <c:v>-17.010858076374667</c:v>
                </c:pt>
                <c:pt idx="611">
                  <c:v>-20.972070881359514</c:v>
                </c:pt>
                <c:pt idx="612">
                  <c:v>-20.282351970530037</c:v>
                </c:pt>
                <c:pt idx="613">
                  <c:v>-14.438638911138009</c:v>
                </c:pt>
                <c:pt idx="614">
                  <c:v>2.1829399230294864</c:v>
                </c:pt>
                <c:pt idx="615">
                  <c:v>-5.1414843538887434</c:v>
                </c:pt>
                <c:pt idx="616">
                  <c:v>-2.2822148335703014</c:v>
                </c:pt>
                <c:pt idx="617">
                  <c:v>-21.024756733947463</c:v>
                </c:pt>
                <c:pt idx="618">
                  <c:v>-17.510969740349317</c:v>
                </c:pt>
                <c:pt idx="619">
                  <c:v>-14.351697528073901</c:v>
                </c:pt>
                <c:pt idx="620">
                  <c:v>-20.167922211909428</c:v>
                </c:pt>
                <c:pt idx="621">
                  <c:v>-17.561014510613326</c:v>
                </c:pt>
                <c:pt idx="622">
                  <c:v>-20.421392852262162</c:v>
                </c:pt>
                <c:pt idx="623">
                  <c:v>-19.884207093360029</c:v>
                </c:pt>
                <c:pt idx="624">
                  <c:v>17.527646725421125</c:v>
                </c:pt>
                <c:pt idx="625">
                  <c:v>-8.378204941327466</c:v>
                </c:pt>
                <c:pt idx="626">
                  <c:v>134.14788291473732</c:v>
                </c:pt>
                <c:pt idx="627">
                  <c:v>-8.7274781955710221</c:v>
                </c:pt>
                <c:pt idx="628">
                  <c:v>36.596807426201394</c:v>
                </c:pt>
                <c:pt idx="629">
                  <c:v>1105.7564460916258</c:v>
                </c:pt>
                <c:pt idx="630">
                  <c:v>-2.1989581157601843</c:v>
                </c:pt>
                <c:pt idx="631">
                  <c:v>-17.052631831216129</c:v>
                </c:pt>
                <c:pt idx="632">
                  <c:v>-29.033162443146725</c:v>
                </c:pt>
                <c:pt idx="633">
                  <c:v>-20.829204183059201</c:v>
                </c:pt>
                <c:pt idx="634">
                  <c:v>-25.718785809881453</c:v>
                </c:pt>
                <c:pt idx="635">
                  <c:v>14.439613075759494</c:v>
                </c:pt>
                <c:pt idx="636">
                  <c:v>-1.7896943809049655</c:v>
                </c:pt>
                <c:pt idx="637">
                  <c:v>93.431762853640009</c:v>
                </c:pt>
                <c:pt idx="638">
                  <c:v>-15.568693002277735</c:v>
                </c:pt>
                <c:pt idx="639">
                  <c:v>-19.801419819427633</c:v>
                </c:pt>
                <c:pt idx="640">
                  <c:v>-11.898057947939455</c:v>
                </c:pt>
                <c:pt idx="641">
                  <c:v>-11.914789324195247</c:v>
                </c:pt>
                <c:pt idx="642">
                  <c:v>-21.0417226418407</c:v>
                </c:pt>
                <c:pt idx="643">
                  <c:v>-11.831882466366707</c:v>
                </c:pt>
                <c:pt idx="644">
                  <c:v>-13.948529804664044</c:v>
                </c:pt>
                <c:pt idx="645">
                  <c:v>-19.788602215194864</c:v>
                </c:pt>
                <c:pt idx="646">
                  <c:v>-10.394856678361545</c:v>
                </c:pt>
                <c:pt idx="647">
                  <c:v>-17.894627864654861</c:v>
                </c:pt>
                <c:pt idx="648">
                  <c:v>-22.77171914869453</c:v>
                </c:pt>
                <c:pt idx="649">
                  <c:v>-9.8860464196328763</c:v>
                </c:pt>
                <c:pt idx="650">
                  <c:v>-19.547309962218591</c:v>
                </c:pt>
                <c:pt idx="651">
                  <c:v>-14.410066649955851</c:v>
                </c:pt>
                <c:pt idx="652">
                  <c:v>-10.669309274688434</c:v>
                </c:pt>
                <c:pt idx="653">
                  <c:v>-3.3205421358215652</c:v>
                </c:pt>
                <c:pt idx="654">
                  <c:v>-18.22729446570559</c:v>
                </c:pt>
                <c:pt idx="655">
                  <c:v>-9.4128650289017397</c:v>
                </c:pt>
                <c:pt idx="656">
                  <c:v>2.2632481480503777</c:v>
                </c:pt>
                <c:pt idx="657">
                  <c:v>-6.8985195620653901</c:v>
                </c:pt>
                <c:pt idx="658">
                  <c:v>-19.037461654224579</c:v>
                </c:pt>
                <c:pt idx="659">
                  <c:v>-5.2844818985775497</c:v>
                </c:pt>
                <c:pt idx="660">
                  <c:v>-15.731483124534172</c:v>
                </c:pt>
                <c:pt idx="661">
                  <c:v>24.007949479184326</c:v>
                </c:pt>
                <c:pt idx="662">
                  <c:v>33.815036129910496</c:v>
                </c:pt>
                <c:pt idx="663">
                  <c:v>-11.392325396279853</c:v>
                </c:pt>
                <c:pt idx="664">
                  <c:v>21.907178188509093</c:v>
                </c:pt>
                <c:pt idx="665">
                  <c:v>-12.362782693995534</c:v>
                </c:pt>
                <c:pt idx="666">
                  <c:v>142.1673577086394</c:v>
                </c:pt>
                <c:pt idx="667">
                  <c:v>86.411112084614558</c:v>
                </c:pt>
                <c:pt idx="668">
                  <c:v>-16.292388424489491</c:v>
                </c:pt>
                <c:pt idx="669">
                  <c:v>73.506362230094425</c:v>
                </c:pt>
                <c:pt idx="670">
                  <c:v>-39.074282731220414</c:v>
                </c:pt>
                <c:pt idx="671">
                  <c:v>-24.369715022729803</c:v>
                </c:pt>
                <c:pt idx="672">
                  <c:v>-29.448159639803208</c:v>
                </c:pt>
                <c:pt idx="673">
                  <c:v>-37.682007676597856</c:v>
                </c:pt>
                <c:pt idx="674">
                  <c:v>-38.348822551157895</c:v>
                </c:pt>
                <c:pt idx="675">
                  <c:v>-31.807081520941793</c:v>
                </c:pt>
                <c:pt idx="676">
                  <c:v>-23.106712544435151</c:v>
                </c:pt>
                <c:pt idx="677">
                  <c:v>-18.342385549222922</c:v>
                </c:pt>
                <c:pt idx="678">
                  <c:v>3.2672674214523272</c:v>
                </c:pt>
                <c:pt idx="679">
                  <c:v>-10.569737557782977</c:v>
                </c:pt>
                <c:pt idx="680">
                  <c:v>-7.6337081497193564</c:v>
                </c:pt>
                <c:pt idx="681">
                  <c:v>-32.115063566762089</c:v>
                </c:pt>
                <c:pt idx="682">
                  <c:v>-29.249909323297842</c:v>
                </c:pt>
                <c:pt idx="683">
                  <c:v>-35.407390172216388</c:v>
                </c:pt>
                <c:pt idx="684">
                  <c:v>-9.5135867538643364</c:v>
                </c:pt>
                <c:pt idx="685">
                  <c:v>-26.685663894813466</c:v>
                </c:pt>
                <c:pt idx="686">
                  <c:v>-23.957763171895433</c:v>
                </c:pt>
                <c:pt idx="687">
                  <c:v>-16.161810479029644</c:v>
                </c:pt>
                <c:pt idx="688">
                  <c:v>-16.323815215686889</c:v>
                </c:pt>
                <c:pt idx="689">
                  <c:v>-19.691957980656149</c:v>
                </c:pt>
                <c:pt idx="690">
                  <c:v>-22.577536348253346</c:v>
                </c:pt>
                <c:pt idx="691">
                  <c:v>-12.297786542128948</c:v>
                </c:pt>
                <c:pt idx="692">
                  <c:v>-16.332632727428926</c:v>
                </c:pt>
                <c:pt idx="693">
                  <c:v>-18.333950316633135</c:v>
                </c:pt>
                <c:pt idx="694">
                  <c:v>-37.394722273265145</c:v>
                </c:pt>
                <c:pt idx="695">
                  <c:v>-28.264083024353926</c:v>
                </c:pt>
                <c:pt idx="696">
                  <c:v>-18.667985676544721</c:v>
                </c:pt>
                <c:pt idx="697">
                  <c:v>-28.737093792253468</c:v>
                </c:pt>
                <c:pt idx="698">
                  <c:v>-35.539659212661803</c:v>
                </c:pt>
                <c:pt idx="699">
                  <c:v>-12.825319403640346</c:v>
                </c:pt>
                <c:pt idx="700">
                  <c:v>-29.558356523356199</c:v>
                </c:pt>
                <c:pt idx="701">
                  <c:v>-11.263796530248081</c:v>
                </c:pt>
                <c:pt idx="702">
                  <c:v>-12.884554104894844</c:v>
                </c:pt>
                <c:pt idx="703">
                  <c:v>-22.711036697408993</c:v>
                </c:pt>
                <c:pt idx="704">
                  <c:v>12.250256906204774</c:v>
                </c:pt>
                <c:pt idx="705">
                  <c:v>16.243647596506133</c:v>
                </c:pt>
                <c:pt idx="706">
                  <c:v>28.371629974162463</c:v>
                </c:pt>
                <c:pt idx="707">
                  <c:v>-19.399935013347385</c:v>
                </c:pt>
                <c:pt idx="708">
                  <c:v>-11.116564461297305</c:v>
                </c:pt>
                <c:pt idx="709">
                  <c:v>-16.379751390210458</c:v>
                </c:pt>
                <c:pt idx="710">
                  <c:v>-19.210527998986866</c:v>
                </c:pt>
                <c:pt idx="711">
                  <c:v>-23.84501142535969</c:v>
                </c:pt>
                <c:pt idx="712">
                  <c:v>-22.946302307704954</c:v>
                </c:pt>
                <c:pt idx="713">
                  <c:v>6.5780302750605442</c:v>
                </c:pt>
                <c:pt idx="714">
                  <c:v>7.792857864614521</c:v>
                </c:pt>
                <c:pt idx="715">
                  <c:v>571.74771393701394</c:v>
                </c:pt>
                <c:pt idx="716">
                  <c:v>85.354225149586057</c:v>
                </c:pt>
                <c:pt idx="717">
                  <c:v>486.02104769416638</c:v>
                </c:pt>
                <c:pt idx="718">
                  <c:v>-14.089765484821308</c:v>
                </c:pt>
                <c:pt idx="719">
                  <c:v>-16.01635878578103</c:v>
                </c:pt>
                <c:pt idx="720">
                  <c:v>-3.7382439714716944</c:v>
                </c:pt>
                <c:pt idx="721">
                  <c:v>-18.742364650129151</c:v>
                </c:pt>
                <c:pt idx="722">
                  <c:v>17.255344004845426</c:v>
                </c:pt>
                <c:pt idx="723">
                  <c:v>372.41635752909696</c:v>
                </c:pt>
                <c:pt idx="724">
                  <c:v>44.009853295515214</c:v>
                </c:pt>
                <c:pt idx="725">
                  <c:v>-13.711187542613438</c:v>
                </c:pt>
                <c:pt idx="726">
                  <c:v>38.170557335233873</c:v>
                </c:pt>
                <c:pt idx="727">
                  <c:v>24.909677758565483</c:v>
                </c:pt>
                <c:pt idx="728">
                  <c:v>6.7309273733709363</c:v>
                </c:pt>
                <c:pt idx="729">
                  <c:v>-4.1929287172548371</c:v>
                </c:pt>
                <c:pt idx="730">
                  <c:v>75.180106349855848</c:v>
                </c:pt>
                <c:pt idx="731">
                  <c:v>57.157971890892391</c:v>
                </c:pt>
                <c:pt idx="732">
                  <c:v>-3.4947564940828859</c:v>
                </c:pt>
                <c:pt idx="733">
                  <c:v>10.42738710102949</c:v>
                </c:pt>
                <c:pt idx="734">
                  <c:v>0.41101885998362092</c:v>
                </c:pt>
                <c:pt idx="735">
                  <c:v>13.588811790419618</c:v>
                </c:pt>
                <c:pt idx="736">
                  <c:v>-16.011112269657691</c:v>
                </c:pt>
                <c:pt idx="737">
                  <c:v>12.999962289282571</c:v>
                </c:pt>
                <c:pt idx="738">
                  <c:v>4.6126563113712464</c:v>
                </c:pt>
                <c:pt idx="739">
                  <c:v>-11.357374456149449</c:v>
                </c:pt>
                <c:pt idx="740">
                  <c:v>-12.898105569660229</c:v>
                </c:pt>
                <c:pt idx="741">
                  <c:v>-7.2072095444420938</c:v>
                </c:pt>
                <c:pt idx="742">
                  <c:v>-0.96143695999284373</c:v>
                </c:pt>
                <c:pt idx="743">
                  <c:v>-7.9761725453367394</c:v>
                </c:pt>
                <c:pt idx="744">
                  <c:v>40.710543970140584</c:v>
                </c:pt>
                <c:pt idx="745">
                  <c:v>-6.8524947660121676</c:v>
                </c:pt>
                <c:pt idx="746">
                  <c:v>-14.741827102365303</c:v>
                </c:pt>
                <c:pt idx="747">
                  <c:v>14574.139091174136</c:v>
                </c:pt>
                <c:pt idx="748">
                  <c:v>50.590346339854413</c:v>
                </c:pt>
                <c:pt idx="749">
                  <c:v>2.3539637564038189</c:v>
                </c:pt>
                <c:pt idx="750">
                  <c:v>12.392288839003742</c:v>
                </c:pt>
                <c:pt idx="751">
                  <c:v>125.9184250221506</c:v>
                </c:pt>
                <c:pt idx="752">
                  <c:v>139.11550307790131</c:v>
                </c:pt>
                <c:pt idx="753">
                  <c:v>49.954417951026414</c:v>
                </c:pt>
                <c:pt idx="754">
                  <c:v>140.05412936600501</c:v>
                </c:pt>
                <c:pt idx="755">
                  <c:v>-33.714565055386757</c:v>
                </c:pt>
                <c:pt idx="756">
                  <c:v>-16.448352705632818</c:v>
                </c:pt>
                <c:pt idx="757">
                  <c:v>-17.435893862597442</c:v>
                </c:pt>
                <c:pt idx="758">
                  <c:v>-13.281292534794437</c:v>
                </c:pt>
                <c:pt idx="759">
                  <c:v>-23.281283897445924</c:v>
                </c:pt>
                <c:pt idx="760">
                  <c:v>471.53991704119858</c:v>
                </c:pt>
                <c:pt idx="761">
                  <c:v>-4.4728049706033817</c:v>
                </c:pt>
                <c:pt idx="762">
                  <c:v>-9.7903457250233181</c:v>
                </c:pt>
                <c:pt idx="763">
                  <c:v>5.9242601071179557</c:v>
                </c:pt>
                <c:pt idx="764">
                  <c:v>-12.791756526120327</c:v>
                </c:pt>
                <c:pt idx="765">
                  <c:v>-33.031482038149541</c:v>
                </c:pt>
                <c:pt idx="766">
                  <c:v>6.7536610665294674</c:v>
                </c:pt>
                <c:pt idx="767">
                  <c:v>-15.437927323358981</c:v>
                </c:pt>
                <c:pt idx="768">
                  <c:v>914.78296180026132</c:v>
                </c:pt>
                <c:pt idx="769">
                  <c:v>-2.6207931646486382</c:v>
                </c:pt>
                <c:pt idx="770">
                  <c:v>43.525593763326761</c:v>
                </c:pt>
                <c:pt idx="771">
                  <c:v>36.008615517663245</c:v>
                </c:pt>
                <c:pt idx="772">
                  <c:v>50.135691789808376</c:v>
                </c:pt>
                <c:pt idx="773">
                  <c:v>6.4750875531131804</c:v>
                </c:pt>
                <c:pt idx="774">
                  <c:v>14.834216549424626</c:v>
                </c:pt>
                <c:pt idx="775">
                  <c:v>18.847825174213895</c:v>
                </c:pt>
                <c:pt idx="776">
                  <c:v>49.588158153013993</c:v>
                </c:pt>
                <c:pt idx="777">
                  <c:v>-3.1290331452284805</c:v>
                </c:pt>
                <c:pt idx="778">
                  <c:v>-11.237059835074716</c:v>
                </c:pt>
                <c:pt idx="779">
                  <c:v>-8.8065801450802272</c:v>
                </c:pt>
                <c:pt idx="780">
                  <c:v>2.1393509984197197</c:v>
                </c:pt>
                <c:pt idx="781">
                  <c:v>-5.5612644616385793</c:v>
                </c:pt>
                <c:pt idx="782">
                  <c:v>61.984124152566373</c:v>
                </c:pt>
                <c:pt idx="783">
                  <c:v>51.258640491307347</c:v>
                </c:pt>
                <c:pt idx="784">
                  <c:v>-0.46720524138702241</c:v>
                </c:pt>
                <c:pt idx="785">
                  <c:v>10.545277846492882</c:v>
                </c:pt>
                <c:pt idx="786">
                  <c:v>-19.21411600488365</c:v>
                </c:pt>
                <c:pt idx="787">
                  <c:v>-0.5470977830160717</c:v>
                </c:pt>
                <c:pt idx="788">
                  <c:v>13.143442768199662</c:v>
                </c:pt>
                <c:pt idx="789">
                  <c:v>72.472265685592831</c:v>
                </c:pt>
                <c:pt idx="790">
                  <c:v>-17.949011364392209</c:v>
                </c:pt>
                <c:pt idx="791">
                  <c:v>51.145501295426691</c:v>
                </c:pt>
                <c:pt idx="792">
                  <c:v>-29.931245350029414</c:v>
                </c:pt>
                <c:pt idx="793">
                  <c:v>-0.99605691247080574</c:v>
                </c:pt>
                <c:pt idx="794">
                  <c:v>-9.0909698152560203</c:v>
                </c:pt>
                <c:pt idx="795">
                  <c:v>-11.45877970552713</c:v>
                </c:pt>
                <c:pt idx="796">
                  <c:v>-15.163783751169706</c:v>
                </c:pt>
                <c:pt idx="797">
                  <c:v>-10.452509081551719</c:v>
                </c:pt>
                <c:pt idx="798">
                  <c:v>-4.8488250996088995</c:v>
                </c:pt>
                <c:pt idx="799">
                  <c:v>-11.878666252090206</c:v>
                </c:pt>
                <c:pt idx="800">
                  <c:v>-14.297550571956485</c:v>
                </c:pt>
                <c:pt idx="801">
                  <c:v>39.335779606035182</c:v>
                </c:pt>
                <c:pt idx="802">
                  <c:v>0.17150012747005966</c:v>
                </c:pt>
                <c:pt idx="803">
                  <c:v>70.956088517245959</c:v>
                </c:pt>
                <c:pt idx="804">
                  <c:v>15.382285895027186</c:v>
                </c:pt>
              </c:numCache>
            </c:numRef>
          </c:yVal>
        </c:ser>
        <c:axId val="123448320"/>
        <c:axId val="124347520"/>
      </c:scatterChart>
      <c:valAx>
        <c:axId val="12344832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% racial minority in 1991</a:t>
                </a:r>
              </a:p>
            </c:rich>
          </c:tx>
          <c:layout/>
        </c:title>
        <c:numFmt formatCode="0" sourceLinked="0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24347520"/>
        <c:crosses val="autoZero"/>
        <c:crossBetween val="midCat"/>
      </c:valAx>
      <c:valAx>
        <c:axId val="124347520"/>
        <c:scaling>
          <c:orientation val="minMax"/>
          <c:max val="100"/>
          <c:min val="-5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CA"/>
                  <a:t>Change</a:t>
                </a:r>
                <a:r>
                  <a:rPr lang="en-CA" baseline="0"/>
                  <a:t> in white population 1990-2001</a:t>
                </a:r>
                <a:endParaRPr lang="en-CA"/>
              </a:p>
            </c:rich>
          </c:tx>
          <c:layout/>
        </c:title>
        <c:numFmt formatCode="0" sourceLinked="0"/>
        <c:tickLblPos val="nextTo"/>
        <c:crossAx val="123448320"/>
        <c:crosses val="autoZero"/>
        <c:crossBetween val="midCat"/>
      </c:valAx>
      <c:spPr>
        <a:ln>
          <a:solidFill>
            <a:prstClr val="black"/>
          </a:solidFill>
        </a:ln>
      </c:spPr>
    </c:plotArea>
    <c:plotVisOnly val="1"/>
    <c:dispBlanksAs val="gap"/>
  </c:chart>
  <c:spPr>
    <a:ln>
      <a:solidFill>
        <a:schemeClr val="tx1"/>
      </a:solidFill>
    </a:ln>
  </c:sp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title>
      <c:tx>
        <c:rich>
          <a:bodyPr/>
          <a:lstStyle/>
          <a:p>
            <a:pPr>
              <a:defRPr/>
            </a:pPr>
            <a:r>
              <a:rPr lang="en-CA" dirty="0" smtClean="0"/>
              <a:t>Vancouver 1991-2001</a:t>
            </a:r>
            <a:endParaRPr lang="en-CA" dirty="0"/>
          </a:p>
        </c:rich>
      </c:tx>
      <c:layout/>
    </c:title>
    <c:plotArea>
      <c:layout>
        <c:manualLayout>
          <c:layoutTarget val="inner"/>
          <c:xMode val="edge"/>
          <c:yMode val="edge"/>
          <c:x val="0.10791109444652756"/>
          <c:y val="0.12571782300797321"/>
          <c:w val="0.83386826646669165"/>
          <c:h val="0.7866099836112036"/>
        </c:manualLayout>
      </c:layout>
      <c:scatterChart>
        <c:scatterStyle val="lineMarker"/>
        <c:ser>
          <c:idx val="3"/>
          <c:order val="0"/>
          <c:spPr>
            <a:ln w="28575">
              <a:noFill/>
            </a:ln>
          </c:spPr>
          <c:marker>
            <c:symbol val="circle"/>
            <c:size val="4"/>
          </c:marker>
          <c:xVal>
            <c:numRef>
              <c:f>fig1!$C$3371:$C$3668</c:f>
              <c:numCache>
                <c:formatCode>0.00</c:formatCode>
                <c:ptCount val="298"/>
                <c:pt idx="0">
                  <c:v>36.752322810554112</c:v>
                </c:pt>
                <c:pt idx="1">
                  <c:v>30.603118966815579</c:v>
                </c:pt>
                <c:pt idx="2">
                  <c:v>50.654326764472195</c:v>
                </c:pt>
                <c:pt idx="3">
                  <c:v>53.669826862530414</c:v>
                </c:pt>
                <c:pt idx="4">
                  <c:v>77.922781365406195</c:v>
                </c:pt>
                <c:pt idx="5">
                  <c:v>66.567533000528883</c:v>
                </c:pt>
                <c:pt idx="6">
                  <c:v>20.169842420105574</c:v>
                </c:pt>
                <c:pt idx="7">
                  <c:v>49.140894996526377</c:v>
                </c:pt>
                <c:pt idx="8">
                  <c:v>31.946930509874488</c:v>
                </c:pt>
                <c:pt idx="9">
                  <c:v>13.958796508061734</c:v>
                </c:pt>
                <c:pt idx="10">
                  <c:v>21.292314477555628</c:v>
                </c:pt>
                <c:pt idx="11">
                  <c:v>48.591916256676384</c:v>
                </c:pt>
                <c:pt idx="12">
                  <c:v>45.987464078213371</c:v>
                </c:pt>
                <c:pt idx="13">
                  <c:v>62.487797147806894</c:v>
                </c:pt>
                <c:pt idx="14">
                  <c:v>51.008593055730614</c:v>
                </c:pt>
                <c:pt idx="15">
                  <c:v>69.482455846890318</c:v>
                </c:pt>
                <c:pt idx="16">
                  <c:v>66.515519041835901</c:v>
                </c:pt>
                <c:pt idx="17">
                  <c:v>63.169803542668504</c:v>
                </c:pt>
                <c:pt idx="18">
                  <c:v>55.67253570857703</c:v>
                </c:pt>
                <c:pt idx="19">
                  <c:v>52.002275821236701</c:v>
                </c:pt>
                <c:pt idx="20">
                  <c:v>51.439311087333095</c:v>
                </c:pt>
                <c:pt idx="21">
                  <c:v>61.457828143951858</c:v>
                </c:pt>
                <c:pt idx="22">
                  <c:v>57.471870772404614</c:v>
                </c:pt>
                <c:pt idx="23">
                  <c:v>64.0466978639639</c:v>
                </c:pt>
                <c:pt idx="24">
                  <c:v>64.790935336875208</c:v>
                </c:pt>
                <c:pt idx="25">
                  <c:v>67.046409802568959</c:v>
                </c:pt>
                <c:pt idx="26">
                  <c:v>49.608587630826605</c:v>
                </c:pt>
                <c:pt idx="27">
                  <c:v>39.071772123630375</c:v>
                </c:pt>
                <c:pt idx="28">
                  <c:v>25.26049215575463</c:v>
                </c:pt>
                <c:pt idx="29">
                  <c:v>12.787894962009744</c:v>
                </c:pt>
                <c:pt idx="30">
                  <c:v>24.022233900708279</c:v>
                </c:pt>
                <c:pt idx="31">
                  <c:v>23.447771962667929</c:v>
                </c:pt>
                <c:pt idx="32">
                  <c:v>21.073184691779129</c:v>
                </c:pt>
                <c:pt idx="33">
                  <c:v>25.518908845739286</c:v>
                </c:pt>
                <c:pt idx="34">
                  <c:v>25.521000029061327</c:v>
                </c:pt>
                <c:pt idx="35">
                  <c:v>34.116068135901365</c:v>
                </c:pt>
                <c:pt idx="36">
                  <c:v>25.300341800564482</c:v>
                </c:pt>
                <c:pt idx="37">
                  <c:v>50.60109445496844</c:v>
                </c:pt>
                <c:pt idx="38">
                  <c:v>29.963199864466773</c:v>
                </c:pt>
                <c:pt idx="39">
                  <c:v>57.707532431272078</c:v>
                </c:pt>
                <c:pt idx="40">
                  <c:v>51.247225226918282</c:v>
                </c:pt>
                <c:pt idx="41">
                  <c:v>57.850583553036294</c:v>
                </c:pt>
                <c:pt idx="42">
                  <c:v>64.248721892075878</c:v>
                </c:pt>
                <c:pt idx="43">
                  <c:v>58.646363944816862</c:v>
                </c:pt>
                <c:pt idx="44">
                  <c:v>49.093953411689427</c:v>
                </c:pt>
                <c:pt idx="45">
                  <c:v>50.991295480442105</c:v>
                </c:pt>
                <c:pt idx="46">
                  <c:v>58.893134696408957</c:v>
                </c:pt>
                <c:pt idx="47">
                  <c:v>47.573950940864563</c:v>
                </c:pt>
                <c:pt idx="48">
                  <c:v>46.891034084766844</c:v>
                </c:pt>
                <c:pt idx="49">
                  <c:v>37.682390943335129</c:v>
                </c:pt>
                <c:pt idx="50">
                  <c:v>12.828100969428</c:v>
                </c:pt>
                <c:pt idx="51">
                  <c:v>23.099117295492491</c:v>
                </c:pt>
                <c:pt idx="52">
                  <c:v>11.68532187505596</c:v>
                </c:pt>
                <c:pt idx="53">
                  <c:v>11.382236220356296</c:v>
                </c:pt>
                <c:pt idx="54">
                  <c:v>11.29933120694392</c:v>
                </c:pt>
                <c:pt idx="55">
                  <c:v>12.658077518370561</c:v>
                </c:pt>
                <c:pt idx="56">
                  <c:v>14.19820246048632</c:v>
                </c:pt>
                <c:pt idx="57">
                  <c:v>8.5394328925215568</c:v>
                </c:pt>
                <c:pt idx="58">
                  <c:v>10.43248758613657</c:v>
                </c:pt>
                <c:pt idx="59">
                  <c:v>10.441389060223749</c:v>
                </c:pt>
                <c:pt idx="60">
                  <c:v>8.2652916278682227</c:v>
                </c:pt>
                <c:pt idx="61">
                  <c:v>9.440269344540738</c:v>
                </c:pt>
                <c:pt idx="62">
                  <c:v>15.126425829913178</c:v>
                </c:pt>
                <c:pt idx="63">
                  <c:v>11.823159258025685</c:v>
                </c:pt>
                <c:pt idx="64">
                  <c:v>41.705318618759044</c:v>
                </c:pt>
                <c:pt idx="65">
                  <c:v>33.947939726301762</c:v>
                </c:pt>
                <c:pt idx="66">
                  <c:v>45.442825416305674</c:v>
                </c:pt>
                <c:pt idx="67">
                  <c:v>50.573599475959597</c:v>
                </c:pt>
                <c:pt idx="68">
                  <c:v>54.871688756325135</c:v>
                </c:pt>
                <c:pt idx="69">
                  <c:v>45.361338776040917</c:v>
                </c:pt>
                <c:pt idx="70">
                  <c:v>48.445294293259906</c:v>
                </c:pt>
                <c:pt idx="71">
                  <c:v>36.903867306040034</c:v>
                </c:pt>
                <c:pt idx="72">
                  <c:v>31.131542653122136</c:v>
                </c:pt>
                <c:pt idx="73">
                  <c:v>29.707313065535846</c:v>
                </c:pt>
                <c:pt idx="74">
                  <c:v>75.333403450953782</c:v>
                </c:pt>
                <c:pt idx="75">
                  <c:v>33.510364884389297</c:v>
                </c:pt>
                <c:pt idx="76">
                  <c:v>15.767156844547221</c:v>
                </c:pt>
                <c:pt idx="77">
                  <c:v>15.153402317629824</c:v>
                </c:pt>
                <c:pt idx="78">
                  <c:v>15.676512074274454</c:v>
                </c:pt>
                <c:pt idx="79">
                  <c:v>9.812986218714542</c:v>
                </c:pt>
                <c:pt idx="80">
                  <c:v>7.3769439588803936</c:v>
                </c:pt>
                <c:pt idx="81">
                  <c:v>11.42006757704052</c:v>
                </c:pt>
                <c:pt idx="82">
                  <c:v>13.238873672817245</c:v>
                </c:pt>
                <c:pt idx="83">
                  <c:v>19.125247784832229</c:v>
                </c:pt>
                <c:pt idx="84">
                  <c:v>17.717717552676273</c:v>
                </c:pt>
                <c:pt idx="85">
                  <c:v>21.201833023190357</c:v>
                </c:pt>
                <c:pt idx="86">
                  <c:v>8.787995094636921</c:v>
                </c:pt>
                <c:pt idx="87">
                  <c:v>20.11414097024409</c:v>
                </c:pt>
                <c:pt idx="88">
                  <c:v>9.1596388415335124</c:v>
                </c:pt>
                <c:pt idx="89">
                  <c:v>14.459458118272003</c:v>
                </c:pt>
                <c:pt idx="90">
                  <c:v>11.32583723145723</c:v>
                </c:pt>
                <c:pt idx="91">
                  <c:v>12.840505045260009</c:v>
                </c:pt>
                <c:pt idx="92">
                  <c:v>14.208997275675317</c:v>
                </c:pt>
                <c:pt idx="93">
                  <c:v>13.728768070860852</c:v>
                </c:pt>
                <c:pt idx="94">
                  <c:v>18.44421594973068</c:v>
                </c:pt>
                <c:pt idx="95">
                  <c:v>9.676689305912225</c:v>
                </c:pt>
                <c:pt idx="96">
                  <c:v>12.332536274800404</c:v>
                </c:pt>
                <c:pt idx="97">
                  <c:v>13.680995023772498</c:v>
                </c:pt>
                <c:pt idx="98">
                  <c:v>21.776512028033512</c:v>
                </c:pt>
                <c:pt idx="99">
                  <c:v>8.944831587277168</c:v>
                </c:pt>
                <c:pt idx="100">
                  <c:v>12.231017341796141</c:v>
                </c:pt>
                <c:pt idx="101">
                  <c:v>11.266379644297862</c:v>
                </c:pt>
                <c:pt idx="102">
                  <c:v>15.922972402262623</c:v>
                </c:pt>
                <c:pt idx="103">
                  <c:v>10.448893060528738</c:v>
                </c:pt>
                <c:pt idx="104">
                  <c:v>13.908566435733746</c:v>
                </c:pt>
                <c:pt idx="105">
                  <c:v>21.664714296890068</c:v>
                </c:pt>
                <c:pt idx="106">
                  <c:v>8.5870094709089528</c:v>
                </c:pt>
                <c:pt idx="107">
                  <c:v>10.846329589167359</c:v>
                </c:pt>
                <c:pt idx="108">
                  <c:v>7.8883637757413458</c:v>
                </c:pt>
                <c:pt idx="109">
                  <c:v>16.065546032460269</c:v>
                </c:pt>
                <c:pt idx="110">
                  <c:v>9.6734005574638324</c:v>
                </c:pt>
                <c:pt idx="111">
                  <c:v>7.3685438777633285</c:v>
                </c:pt>
                <c:pt idx="112">
                  <c:v>11.823994795716171</c:v>
                </c:pt>
                <c:pt idx="113">
                  <c:v>6.9605808876561452</c:v>
                </c:pt>
                <c:pt idx="114">
                  <c:v>7.7942627075631945</c:v>
                </c:pt>
                <c:pt idx="115">
                  <c:v>22.417950913884951</c:v>
                </c:pt>
                <c:pt idx="116">
                  <c:v>25.434575630918378</c:v>
                </c:pt>
                <c:pt idx="117">
                  <c:v>30.12714275403123</c:v>
                </c:pt>
                <c:pt idx="118">
                  <c:v>25.390699012011929</c:v>
                </c:pt>
                <c:pt idx="119">
                  <c:v>27.998015998070656</c:v>
                </c:pt>
                <c:pt idx="120">
                  <c:v>35.140305726114164</c:v>
                </c:pt>
                <c:pt idx="121">
                  <c:v>24.321990240642691</c:v>
                </c:pt>
                <c:pt idx="122">
                  <c:v>20.805068358169912</c:v>
                </c:pt>
                <c:pt idx="123">
                  <c:v>49.350672373048795</c:v>
                </c:pt>
                <c:pt idx="124">
                  <c:v>28.694894316522237</c:v>
                </c:pt>
                <c:pt idx="125">
                  <c:v>30.744922332451626</c:v>
                </c:pt>
                <c:pt idx="126">
                  <c:v>43.882016392918153</c:v>
                </c:pt>
                <c:pt idx="127">
                  <c:v>28.926984566821929</c:v>
                </c:pt>
                <c:pt idx="128">
                  <c:v>36.937503977578558</c:v>
                </c:pt>
                <c:pt idx="129">
                  <c:v>37.007881906515145</c:v>
                </c:pt>
                <c:pt idx="130">
                  <c:v>36.01822229450628</c:v>
                </c:pt>
                <c:pt idx="131">
                  <c:v>39.144243577454574</c:v>
                </c:pt>
                <c:pt idx="132">
                  <c:v>23.086107591297086</c:v>
                </c:pt>
                <c:pt idx="133">
                  <c:v>31.54040789863631</c:v>
                </c:pt>
                <c:pt idx="134">
                  <c:v>23.17168441363274</c:v>
                </c:pt>
                <c:pt idx="135">
                  <c:v>33.981943773557248</c:v>
                </c:pt>
                <c:pt idx="136">
                  <c:v>35.860779056326827</c:v>
                </c:pt>
                <c:pt idx="137">
                  <c:v>27.765251035417027</c:v>
                </c:pt>
                <c:pt idx="138">
                  <c:v>13.3996925992678</c:v>
                </c:pt>
                <c:pt idx="139">
                  <c:v>42.766272042352135</c:v>
                </c:pt>
                <c:pt idx="140">
                  <c:v>47.823123662992245</c:v>
                </c:pt>
                <c:pt idx="141">
                  <c:v>4.2795150835035631</c:v>
                </c:pt>
                <c:pt idx="142">
                  <c:v>3.2767656514876142</c:v>
                </c:pt>
                <c:pt idx="143">
                  <c:v>4.9996155679262655</c:v>
                </c:pt>
                <c:pt idx="144">
                  <c:v>4.6929276883095845</c:v>
                </c:pt>
                <c:pt idx="145">
                  <c:v>14.64327305666383</c:v>
                </c:pt>
                <c:pt idx="146">
                  <c:v>9.5791986671966356</c:v>
                </c:pt>
                <c:pt idx="147">
                  <c:v>15.882368947096069</c:v>
                </c:pt>
                <c:pt idx="148">
                  <c:v>10.584033088910113</c:v>
                </c:pt>
                <c:pt idx="149">
                  <c:v>17.122268827371123</c:v>
                </c:pt>
                <c:pt idx="150">
                  <c:v>13.8094053612548</c:v>
                </c:pt>
                <c:pt idx="151">
                  <c:v>21.628576162037056</c:v>
                </c:pt>
                <c:pt idx="152">
                  <c:v>13.818108826411065</c:v>
                </c:pt>
                <c:pt idx="153">
                  <c:v>15.499242322560423</c:v>
                </c:pt>
                <c:pt idx="154">
                  <c:v>18.114706516907827</c:v>
                </c:pt>
                <c:pt idx="155">
                  <c:v>14.365420684176282</c:v>
                </c:pt>
                <c:pt idx="156">
                  <c:v>13.088898030526519</c:v>
                </c:pt>
                <c:pt idx="157">
                  <c:v>3.7954022737330537</c:v>
                </c:pt>
                <c:pt idx="158">
                  <c:v>2.4582781336240194</c:v>
                </c:pt>
                <c:pt idx="159">
                  <c:v>3.7813500504614241</c:v>
                </c:pt>
                <c:pt idx="160">
                  <c:v>4.691329292646313</c:v>
                </c:pt>
                <c:pt idx="161">
                  <c:v>5.8153441295188353</c:v>
                </c:pt>
                <c:pt idx="162">
                  <c:v>5.0955325799576796</c:v>
                </c:pt>
                <c:pt idx="163">
                  <c:v>6.3334123037437404</c:v>
                </c:pt>
                <c:pt idx="164">
                  <c:v>2.8939547171130582</c:v>
                </c:pt>
                <c:pt idx="165">
                  <c:v>2.1453302277033131</c:v>
                </c:pt>
                <c:pt idx="166">
                  <c:v>4.0265529418198795</c:v>
                </c:pt>
                <c:pt idx="167">
                  <c:v>15.244955510770643</c:v>
                </c:pt>
                <c:pt idx="168">
                  <c:v>6.4468180639569406</c:v>
                </c:pt>
                <c:pt idx="169">
                  <c:v>6.5360814576131334</c:v>
                </c:pt>
                <c:pt idx="170">
                  <c:v>5.8127075605540455</c:v>
                </c:pt>
                <c:pt idx="171">
                  <c:v>17.317393717282563</c:v>
                </c:pt>
                <c:pt idx="172">
                  <c:v>10.344774734934491</c:v>
                </c:pt>
                <c:pt idx="173">
                  <c:v>16.893728210717359</c:v>
                </c:pt>
                <c:pt idx="174">
                  <c:v>16.533947322790851</c:v>
                </c:pt>
                <c:pt idx="175">
                  <c:v>27.128091444661116</c:v>
                </c:pt>
                <c:pt idx="176">
                  <c:v>17.685333743479301</c:v>
                </c:pt>
                <c:pt idx="177">
                  <c:v>44.83789779181474</c:v>
                </c:pt>
                <c:pt idx="178">
                  <c:v>39.465549890206781</c:v>
                </c:pt>
                <c:pt idx="179">
                  <c:v>40.123029705874863</c:v>
                </c:pt>
                <c:pt idx="180">
                  <c:v>15.017629549298016</c:v>
                </c:pt>
                <c:pt idx="181">
                  <c:v>17.387343381013359</c:v>
                </c:pt>
                <c:pt idx="182">
                  <c:v>16.225103515588234</c:v>
                </c:pt>
                <c:pt idx="183">
                  <c:v>34.352031832358293</c:v>
                </c:pt>
                <c:pt idx="184">
                  <c:v>31.242748564324877</c:v>
                </c:pt>
                <c:pt idx="185">
                  <c:v>47.220785489731909</c:v>
                </c:pt>
                <c:pt idx="186">
                  <c:v>22.382951422897218</c:v>
                </c:pt>
                <c:pt idx="187">
                  <c:v>23.477723480547677</c:v>
                </c:pt>
                <c:pt idx="188">
                  <c:v>18.126299111870949</c:v>
                </c:pt>
                <c:pt idx="189">
                  <c:v>24.358088839071439</c:v>
                </c:pt>
                <c:pt idx="190">
                  <c:v>13.615110891066944</c:v>
                </c:pt>
                <c:pt idx="191">
                  <c:v>16.810519594973499</c:v>
                </c:pt>
                <c:pt idx="192">
                  <c:v>22.17967932160699</c:v>
                </c:pt>
                <c:pt idx="193">
                  <c:v>15.073185603733553</c:v>
                </c:pt>
                <c:pt idx="194">
                  <c:v>16.905692292823343</c:v>
                </c:pt>
                <c:pt idx="195">
                  <c:v>16.573482489079321</c:v>
                </c:pt>
                <c:pt idx="196">
                  <c:v>19.671613091550277</c:v>
                </c:pt>
                <c:pt idx="197">
                  <c:v>13.006980866948711</c:v>
                </c:pt>
                <c:pt idx="198">
                  <c:v>26.1141433844776</c:v>
                </c:pt>
                <c:pt idx="199">
                  <c:v>35.504229772171414</c:v>
                </c:pt>
                <c:pt idx="200">
                  <c:v>6.5745317227729405</c:v>
                </c:pt>
                <c:pt idx="201">
                  <c:v>12.719450552099218</c:v>
                </c:pt>
                <c:pt idx="202">
                  <c:v>11.587577757932793</c:v>
                </c:pt>
                <c:pt idx="203">
                  <c:v>9.371249640089296</c:v>
                </c:pt>
                <c:pt idx="204">
                  <c:v>6.2215190060857344</c:v>
                </c:pt>
                <c:pt idx="205">
                  <c:v>11.801393210208909</c:v>
                </c:pt>
                <c:pt idx="206">
                  <c:v>7.7772251370951828</c:v>
                </c:pt>
                <c:pt idx="207">
                  <c:v>11.827027493695843</c:v>
                </c:pt>
                <c:pt idx="208">
                  <c:v>11.982338991011185</c:v>
                </c:pt>
                <c:pt idx="209">
                  <c:v>10.240867013891853</c:v>
                </c:pt>
                <c:pt idx="210">
                  <c:v>37.277994061329295</c:v>
                </c:pt>
                <c:pt idx="211">
                  <c:v>19.232220012475267</c:v>
                </c:pt>
                <c:pt idx="212">
                  <c:v>23.053356881685986</c:v>
                </c:pt>
                <c:pt idx="213">
                  <c:v>24.123044260291888</c:v>
                </c:pt>
                <c:pt idx="214">
                  <c:v>33.323021029832297</c:v>
                </c:pt>
                <c:pt idx="215">
                  <c:v>15.665204165892622</c:v>
                </c:pt>
                <c:pt idx="216">
                  <c:v>24.24456074283653</c:v>
                </c:pt>
                <c:pt idx="217">
                  <c:v>17.887047998861689</c:v>
                </c:pt>
                <c:pt idx="218">
                  <c:v>22.81956521524663</c:v>
                </c:pt>
                <c:pt idx="219">
                  <c:v>16.571779293754464</c:v>
                </c:pt>
                <c:pt idx="220">
                  <c:v>17.087417632306753</c:v>
                </c:pt>
                <c:pt idx="221">
                  <c:v>38.835309516400102</c:v>
                </c:pt>
                <c:pt idx="222">
                  <c:v>28.274725325595192</c:v>
                </c:pt>
                <c:pt idx="223">
                  <c:v>22.610248722724954</c:v>
                </c:pt>
                <c:pt idx="224">
                  <c:v>36.297734908445513</c:v>
                </c:pt>
                <c:pt idx="225">
                  <c:v>31.982071096913369</c:v>
                </c:pt>
                <c:pt idx="226">
                  <c:v>32.958173007302605</c:v>
                </c:pt>
                <c:pt idx="227">
                  <c:v>34.152998762910421</c:v>
                </c:pt>
                <c:pt idx="228">
                  <c:v>19.563235813627269</c:v>
                </c:pt>
                <c:pt idx="229">
                  <c:v>14.224439824401539</c:v>
                </c:pt>
                <c:pt idx="230">
                  <c:v>25.266109448336262</c:v>
                </c:pt>
                <c:pt idx="231">
                  <c:v>36.645525480222375</c:v>
                </c:pt>
                <c:pt idx="232">
                  <c:v>30.029716089309389</c:v>
                </c:pt>
                <c:pt idx="233">
                  <c:v>35.160565471673443</c:v>
                </c:pt>
                <c:pt idx="234">
                  <c:v>33.153640630576156</c:v>
                </c:pt>
                <c:pt idx="235">
                  <c:v>25.955471697311779</c:v>
                </c:pt>
                <c:pt idx="236">
                  <c:v>28.863699093061296</c:v>
                </c:pt>
                <c:pt idx="237">
                  <c:v>22.611545238691175</c:v>
                </c:pt>
                <c:pt idx="238">
                  <c:v>26.413659150673389</c:v>
                </c:pt>
                <c:pt idx="239">
                  <c:v>30.220692714960666</c:v>
                </c:pt>
                <c:pt idx="240">
                  <c:v>25.406477688415521</c:v>
                </c:pt>
                <c:pt idx="241">
                  <c:v>4.3642742701917756</c:v>
                </c:pt>
                <c:pt idx="242">
                  <c:v>8.5897343427326227</c:v>
                </c:pt>
                <c:pt idx="243">
                  <c:v>6.6833935286798916</c:v>
                </c:pt>
                <c:pt idx="244">
                  <c:v>6.7811072068987608</c:v>
                </c:pt>
                <c:pt idx="245">
                  <c:v>13.649044767018861</c:v>
                </c:pt>
                <c:pt idx="246">
                  <c:v>25.072321669014691</c:v>
                </c:pt>
                <c:pt idx="247">
                  <c:v>17.948130342006877</c:v>
                </c:pt>
                <c:pt idx="248">
                  <c:v>14.802278719183446</c:v>
                </c:pt>
                <c:pt idx="249">
                  <c:v>16.32838124438803</c:v>
                </c:pt>
                <c:pt idx="250">
                  <c:v>17.943683092939903</c:v>
                </c:pt>
                <c:pt idx="251">
                  <c:v>16.131961251932598</c:v>
                </c:pt>
                <c:pt idx="252">
                  <c:v>14.556328609977323</c:v>
                </c:pt>
                <c:pt idx="253">
                  <c:v>11.741895480556542</c:v>
                </c:pt>
                <c:pt idx="254">
                  <c:v>12.46241162220287</c:v>
                </c:pt>
                <c:pt idx="255">
                  <c:v>17.202909331822323</c:v>
                </c:pt>
                <c:pt idx="256">
                  <c:v>15.935910983374175</c:v>
                </c:pt>
                <c:pt idx="257">
                  <c:v>6.5702318435739464</c:v>
                </c:pt>
                <c:pt idx="258">
                  <c:v>21.992543563221624</c:v>
                </c:pt>
                <c:pt idx="259">
                  <c:v>6.4410516847127024</c:v>
                </c:pt>
                <c:pt idx="260">
                  <c:v>22.256252594786186</c:v>
                </c:pt>
                <c:pt idx="261">
                  <c:v>21.32776599106959</c:v>
                </c:pt>
                <c:pt idx="262">
                  <c:v>18.414796122859361</c:v>
                </c:pt>
                <c:pt idx="263">
                  <c:v>7.7744619825176358</c:v>
                </c:pt>
                <c:pt idx="264">
                  <c:v>13.603852108990267</c:v>
                </c:pt>
                <c:pt idx="265">
                  <c:v>13.77751344196763</c:v>
                </c:pt>
                <c:pt idx="266">
                  <c:v>8.2460074983475931</c:v>
                </c:pt>
                <c:pt idx="267">
                  <c:v>13.652198412810689</c:v>
                </c:pt>
                <c:pt idx="268">
                  <c:v>9.9804858873498645</c:v>
                </c:pt>
                <c:pt idx="269">
                  <c:v>4.7079871596075469</c:v>
                </c:pt>
                <c:pt idx="270">
                  <c:v>3.508107766351785</c:v>
                </c:pt>
                <c:pt idx="271">
                  <c:v>5.7316760363968831</c:v>
                </c:pt>
                <c:pt idx="272">
                  <c:v>6.3659309133376034</c:v>
                </c:pt>
                <c:pt idx="273">
                  <c:v>4.1986010136584051</c:v>
                </c:pt>
                <c:pt idx="274">
                  <c:v>4.8580171866654869</c:v>
                </c:pt>
                <c:pt idx="275">
                  <c:v>4.8815969966020738</c:v>
                </c:pt>
                <c:pt idx="276">
                  <c:v>5.1797211213257928</c:v>
                </c:pt>
                <c:pt idx="277">
                  <c:v>5.7526000394403853</c:v>
                </c:pt>
                <c:pt idx="278">
                  <c:v>10.466935307883942</c:v>
                </c:pt>
                <c:pt idx="279">
                  <c:v>4.4715442121842504</c:v>
                </c:pt>
                <c:pt idx="280">
                  <c:v>6.554718549025762</c:v>
                </c:pt>
                <c:pt idx="281">
                  <c:v>3.9036255537281987</c:v>
                </c:pt>
                <c:pt idx="282">
                  <c:v>2.0619116802175612</c:v>
                </c:pt>
                <c:pt idx="283">
                  <c:v>0.74672093413304597</c:v>
                </c:pt>
                <c:pt idx="284">
                  <c:v>0.75585205014382006</c:v>
                </c:pt>
                <c:pt idx="285">
                  <c:v>2.1496093420063667</c:v>
                </c:pt>
                <c:pt idx="286">
                  <c:v>6.6047150660675324</c:v>
                </c:pt>
                <c:pt idx="287">
                  <c:v>5.0920652298477656</c:v>
                </c:pt>
                <c:pt idx="288">
                  <c:v>2.3343493023502933</c:v>
                </c:pt>
                <c:pt idx="289">
                  <c:v>7.7385389410059355</c:v>
                </c:pt>
                <c:pt idx="290">
                  <c:v>5.2933590226170804</c:v>
                </c:pt>
                <c:pt idx="291">
                  <c:v>6.7466348513748393</c:v>
                </c:pt>
                <c:pt idx="292">
                  <c:v>3.2155027741529092</c:v>
                </c:pt>
                <c:pt idx="293">
                  <c:v>5.2165554564369501</c:v>
                </c:pt>
                <c:pt idx="294">
                  <c:v>3.8481916878169606</c:v>
                </c:pt>
                <c:pt idx="295">
                  <c:v>3.5804896498112848</c:v>
                </c:pt>
                <c:pt idx="296">
                  <c:v>6.1315182568998985</c:v>
                </c:pt>
                <c:pt idx="297">
                  <c:v>3.3557341367345508</c:v>
                </c:pt>
              </c:numCache>
            </c:numRef>
          </c:xVal>
          <c:yVal>
            <c:numRef>
              <c:f>fig1!$G$3371:$G$3668</c:f>
              <c:numCache>
                <c:formatCode>0.00</c:formatCode>
                <c:ptCount val="298"/>
                <c:pt idx="0">
                  <c:v>-17.403757638644986</c:v>
                </c:pt>
                <c:pt idx="1">
                  <c:v>-9.3925395388513486</c:v>
                </c:pt>
                <c:pt idx="2">
                  <c:v>19.079381281088242</c:v>
                </c:pt>
                <c:pt idx="3">
                  <c:v>-10.459931044598965</c:v>
                </c:pt>
                <c:pt idx="4">
                  <c:v>-8.8506265129778523</c:v>
                </c:pt>
                <c:pt idx="5">
                  <c:v>-14.824045514926981</c:v>
                </c:pt>
                <c:pt idx="6">
                  <c:v>-18.769682180669811</c:v>
                </c:pt>
                <c:pt idx="7">
                  <c:v>-21.142469555794083</c:v>
                </c:pt>
                <c:pt idx="8">
                  <c:v>-11.343322030071718</c:v>
                </c:pt>
                <c:pt idx="9">
                  <c:v>-8.3296876525890191</c:v>
                </c:pt>
                <c:pt idx="10">
                  <c:v>-16.131436219375964</c:v>
                </c:pt>
                <c:pt idx="11">
                  <c:v>-19.556774661281732</c:v>
                </c:pt>
                <c:pt idx="12">
                  <c:v>-26.088104436600982</c:v>
                </c:pt>
                <c:pt idx="13">
                  <c:v>-14.27294069702628</c:v>
                </c:pt>
                <c:pt idx="14">
                  <c:v>-13.005820559456724</c:v>
                </c:pt>
                <c:pt idx="15">
                  <c:v>-5.6860001478501774</c:v>
                </c:pt>
                <c:pt idx="16">
                  <c:v>-17.835232044792292</c:v>
                </c:pt>
                <c:pt idx="17">
                  <c:v>-20.222986950147629</c:v>
                </c:pt>
                <c:pt idx="18">
                  <c:v>-24.910387502082816</c:v>
                </c:pt>
                <c:pt idx="19">
                  <c:v>-12.654921198491918</c:v>
                </c:pt>
                <c:pt idx="20">
                  <c:v>-21.031269448866734</c:v>
                </c:pt>
                <c:pt idx="21">
                  <c:v>0.88236903317913462</c:v>
                </c:pt>
                <c:pt idx="22">
                  <c:v>-27.146470539554269</c:v>
                </c:pt>
                <c:pt idx="23">
                  <c:v>-11.627272480954291</c:v>
                </c:pt>
                <c:pt idx="24">
                  <c:v>-12.106119627841142</c:v>
                </c:pt>
                <c:pt idx="25">
                  <c:v>-1.7984498605361321</c:v>
                </c:pt>
                <c:pt idx="26">
                  <c:v>-2.2068308777672492</c:v>
                </c:pt>
                <c:pt idx="27">
                  <c:v>-27.758293663993626</c:v>
                </c:pt>
                <c:pt idx="28">
                  <c:v>-10.723070478151872</c:v>
                </c:pt>
                <c:pt idx="29">
                  <c:v>-7.0560415452339029</c:v>
                </c:pt>
                <c:pt idx="30">
                  <c:v>-12.461265475537362</c:v>
                </c:pt>
                <c:pt idx="31">
                  <c:v>-2.791411122602645</c:v>
                </c:pt>
                <c:pt idx="32">
                  <c:v>-2.4994191602635563</c:v>
                </c:pt>
                <c:pt idx="33">
                  <c:v>-12.692009772642622</c:v>
                </c:pt>
                <c:pt idx="34">
                  <c:v>-17.650144379553087</c:v>
                </c:pt>
                <c:pt idx="35">
                  <c:v>-11.484293875026921</c:v>
                </c:pt>
                <c:pt idx="36">
                  <c:v>6.5010602456441928</c:v>
                </c:pt>
                <c:pt idx="37">
                  <c:v>0.85719904058506402</c:v>
                </c:pt>
                <c:pt idx="38">
                  <c:v>2.2473120149577048</c:v>
                </c:pt>
                <c:pt idx="39">
                  <c:v>7.2841335431906975</c:v>
                </c:pt>
                <c:pt idx="40">
                  <c:v>-8.23998229597502</c:v>
                </c:pt>
                <c:pt idx="41">
                  <c:v>-13.222801802158797</c:v>
                </c:pt>
                <c:pt idx="42">
                  <c:v>-11.327074841213769</c:v>
                </c:pt>
                <c:pt idx="43">
                  <c:v>-5.9267784534481081</c:v>
                </c:pt>
                <c:pt idx="44">
                  <c:v>-24.799520406277889</c:v>
                </c:pt>
                <c:pt idx="45">
                  <c:v>-6.445479762704136</c:v>
                </c:pt>
                <c:pt idx="46">
                  <c:v>-16.851894043943108</c:v>
                </c:pt>
                <c:pt idx="47">
                  <c:v>-28.150051605918211</c:v>
                </c:pt>
                <c:pt idx="48">
                  <c:v>-5.8580886568274666</c:v>
                </c:pt>
                <c:pt idx="49">
                  <c:v>8.4572591987767964</c:v>
                </c:pt>
                <c:pt idx="50">
                  <c:v>-5.1776683256208775</c:v>
                </c:pt>
                <c:pt idx="51">
                  <c:v>8.8623456253879294</c:v>
                </c:pt>
                <c:pt idx="52">
                  <c:v>-5.4661174674265913</c:v>
                </c:pt>
                <c:pt idx="53">
                  <c:v>27.600739866093829</c:v>
                </c:pt>
                <c:pt idx="54">
                  <c:v>-0.2119355023432597</c:v>
                </c:pt>
                <c:pt idx="55">
                  <c:v>-8.9255951402274096</c:v>
                </c:pt>
                <c:pt idx="56">
                  <c:v>-5.6329463026468876</c:v>
                </c:pt>
                <c:pt idx="57">
                  <c:v>5.7629502611581245</c:v>
                </c:pt>
                <c:pt idx="58">
                  <c:v>8.5417554999766789</c:v>
                </c:pt>
                <c:pt idx="59">
                  <c:v>3.9893300039353252</c:v>
                </c:pt>
                <c:pt idx="60">
                  <c:v>-0.62336350594512557</c:v>
                </c:pt>
                <c:pt idx="61">
                  <c:v>16.441348996527651</c:v>
                </c:pt>
                <c:pt idx="62">
                  <c:v>23.83825533624195</c:v>
                </c:pt>
                <c:pt idx="63">
                  <c:v>-0.68732770145279443</c:v>
                </c:pt>
                <c:pt idx="64">
                  <c:v>7.7031354109568388</c:v>
                </c:pt>
                <c:pt idx="65">
                  <c:v>0.96555414280274043</c:v>
                </c:pt>
                <c:pt idx="66">
                  <c:v>-10.140358744009179</c:v>
                </c:pt>
                <c:pt idx="67">
                  <c:v>-21.202503993126605</c:v>
                </c:pt>
                <c:pt idx="68">
                  <c:v>-10.523969630874605</c:v>
                </c:pt>
                <c:pt idx="69">
                  <c:v>-8.3671962559813604</c:v>
                </c:pt>
                <c:pt idx="70">
                  <c:v>-2.5129406368596618</c:v>
                </c:pt>
                <c:pt idx="71">
                  <c:v>-4.4832502078108494</c:v>
                </c:pt>
                <c:pt idx="72">
                  <c:v>-3.3115882203536384</c:v>
                </c:pt>
                <c:pt idx="73">
                  <c:v>2.8003161936819234</c:v>
                </c:pt>
                <c:pt idx="74">
                  <c:v>6.2012531987059782</c:v>
                </c:pt>
                <c:pt idx="75">
                  <c:v>5.8859380782915043</c:v>
                </c:pt>
                <c:pt idx="76">
                  <c:v>134.19942632801681</c:v>
                </c:pt>
                <c:pt idx="77">
                  <c:v>410.25155655245504</c:v>
                </c:pt>
                <c:pt idx="78">
                  <c:v>-1.0466761647154741</c:v>
                </c:pt>
                <c:pt idx="79">
                  <c:v>-6.557063260057264</c:v>
                </c:pt>
                <c:pt idx="80">
                  <c:v>-7.1806186625146529</c:v>
                </c:pt>
                <c:pt idx="81">
                  <c:v>-12.93474882194597</c:v>
                </c:pt>
                <c:pt idx="82">
                  <c:v>-11.541164355277468</c:v>
                </c:pt>
                <c:pt idx="83">
                  <c:v>-4.6601188833110605</c:v>
                </c:pt>
                <c:pt idx="84">
                  <c:v>358.60130478210891</c:v>
                </c:pt>
                <c:pt idx="85">
                  <c:v>33.367667083748259</c:v>
                </c:pt>
                <c:pt idx="86">
                  <c:v>-5.8128907735511586</c:v>
                </c:pt>
                <c:pt idx="87">
                  <c:v>24.81327443001431</c:v>
                </c:pt>
                <c:pt idx="88">
                  <c:v>-3.4200230078262881</c:v>
                </c:pt>
                <c:pt idx="89">
                  <c:v>4.7678480331851381</c:v>
                </c:pt>
                <c:pt idx="90">
                  <c:v>-0.85861690474462959</c:v>
                </c:pt>
                <c:pt idx="91">
                  <c:v>10.618818715932155</c:v>
                </c:pt>
                <c:pt idx="92">
                  <c:v>-9.318023149003011</c:v>
                </c:pt>
                <c:pt idx="93">
                  <c:v>2.4783169868880104</c:v>
                </c:pt>
                <c:pt idx="94">
                  <c:v>-0.79160528184105849</c:v>
                </c:pt>
                <c:pt idx="95">
                  <c:v>3.2559638664789552</c:v>
                </c:pt>
                <c:pt idx="96">
                  <c:v>6.3050992856870334</c:v>
                </c:pt>
                <c:pt idx="97">
                  <c:v>11.356333417225484</c:v>
                </c:pt>
                <c:pt idx="98">
                  <c:v>0.8037125645000095</c:v>
                </c:pt>
                <c:pt idx="99">
                  <c:v>3.6636019387326195</c:v>
                </c:pt>
                <c:pt idx="100">
                  <c:v>-3.3848450499332561</c:v>
                </c:pt>
                <c:pt idx="101">
                  <c:v>-6.0200641851167953</c:v>
                </c:pt>
                <c:pt idx="102">
                  <c:v>0.7515240108533211</c:v>
                </c:pt>
                <c:pt idx="103">
                  <c:v>2.8516516418726479</c:v>
                </c:pt>
                <c:pt idx="104">
                  <c:v>-2.5190171448551038</c:v>
                </c:pt>
                <c:pt idx="105">
                  <c:v>-1.432773942436637</c:v>
                </c:pt>
                <c:pt idx="106">
                  <c:v>-3.8023133659379154</c:v>
                </c:pt>
                <c:pt idx="107">
                  <c:v>-10.630618349259931</c:v>
                </c:pt>
                <c:pt idx="108">
                  <c:v>-4.2599409526038414</c:v>
                </c:pt>
                <c:pt idx="109">
                  <c:v>-8.7011037112803589</c:v>
                </c:pt>
                <c:pt idx="110">
                  <c:v>-7.4222635670803019</c:v>
                </c:pt>
                <c:pt idx="111">
                  <c:v>-8.3681137681888185</c:v>
                </c:pt>
                <c:pt idx="112">
                  <c:v>1.1314760713296697</c:v>
                </c:pt>
                <c:pt idx="113">
                  <c:v>-5.5866781370188781</c:v>
                </c:pt>
                <c:pt idx="114">
                  <c:v>5.6185410823073951</c:v>
                </c:pt>
                <c:pt idx="115">
                  <c:v>0.71849098532885369</c:v>
                </c:pt>
                <c:pt idx="116">
                  <c:v>-13.290056525420836</c:v>
                </c:pt>
                <c:pt idx="117">
                  <c:v>-8.0959521027137686</c:v>
                </c:pt>
                <c:pt idx="118">
                  <c:v>21.318282626200538</c:v>
                </c:pt>
                <c:pt idx="119">
                  <c:v>6.8032279042192734</c:v>
                </c:pt>
                <c:pt idx="120">
                  <c:v>-11.039418800764066</c:v>
                </c:pt>
                <c:pt idx="121">
                  <c:v>-11.287025414777547</c:v>
                </c:pt>
                <c:pt idx="122">
                  <c:v>-22.044697710149329</c:v>
                </c:pt>
                <c:pt idx="123">
                  <c:v>-16.17630843775051</c:v>
                </c:pt>
                <c:pt idx="124">
                  <c:v>-33.527738757102455</c:v>
                </c:pt>
                <c:pt idx="125">
                  <c:v>-31.049643271440083</c:v>
                </c:pt>
                <c:pt idx="126">
                  <c:v>-24.33218240514049</c:v>
                </c:pt>
                <c:pt idx="127">
                  <c:v>-30.158239283145669</c:v>
                </c:pt>
                <c:pt idx="128">
                  <c:v>-28.116363521220268</c:v>
                </c:pt>
                <c:pt idx="129">
                  <c:v>-29.630941745196523</c:v>
                </c:pt>
                <c:pt idx="130">
                  <c:v>-26.592167962050031</c:v>
                </c:pt>
                <c:pt idx="131">
                  <c:v>-12.874466109110582</c:v>
                </c:pt>
                <c:pt idx="132">
                  <c:v>-39.148752413081311</c:v>
                </c:pt>
                <c:pt idx="133">
                  <c:v>-15.983449762434256</c:v>
                </c:pt>
                <c:pt idx="134">
                  <c:v>-34.292784667649791</c:v>
                </c:pt>
                <c:pt idx="135">
                  <c:v>-24.856813115473301</c:v>
                </c:pt>
                <c:pt idx="136">
                  <c:v>-24.359335838854371</c:v>
                </c:pt>
                <c:pt idx="137">
                  <c:v>7.9152535677790885</c:v>
                </c:pt>
                <c:pt idx="138">
                  <c:v>5.1019967816429324</c:v>
                </c:pt>
                <c:pt idx="139">
                  <c:v>-22.652852185586493</c:v>
                </c:pt>
                <c:pt idx="140">
                  <c:v>-16.514588009210918</c:v>
                </c:pt>
                <c:pt idx="141">
                  <c:v>-8.5700992283368276</c:v>
                </c:pt>
                <c:pt idx="142">
                  <c:v>8.7761360041446679</c:v>
                </c:pt>
                <c:pt idx="143">
                  <c:v>2.1636867473454373</c:v>
                </c:pt>
                <c:pt idx="144">
                  <c:v>15.642909620420815</c:v>
                </c:pt>
                <c:pt idx="145">
                  <c:v>31.857126977143682</c:v>
                </c:pt>
                <c:pt idx="146">
                  <c:v>-0.9390530823232176</c:v>
                </c:pt>
                <c:pt idx="147">
                  <c:v>27.191102190236958</c:v>
                </c:pt>
                <c:pt idx="148">
                  <c:v>8.3226680962515717E-2</c:v>
                </c:pt>
                <c:pt idx="149">
                  <c:v>-25.172114435987886</c:v>
                </c:pt>
                <c:pt idx="150">
                  <c:v>-16.211769821809185</c:v>
                </c:pt>
                <c:pt idx="151">
                  <c:v>-32.538402550727781</c:v>
                </c:pt>
                <c:pt idx="152">
                  <c:v>-26.645343988470803</c:v>
                </c:pt>
                <c:pt idx="153">
                  <c:v>-12.875031927008358</c:v>
                </c:pt>
                <c:pt idx="154">
                  <c:v>-24.518673449214628</c:v>
                </c:pt>
                <c:pt idx="155">
                  <c:v>-21.62048898769363</c:v>
                </c:pt>
                <c:pt idx="156">
                  <c:v>-10.423033496642256</c:v>
                </c:pt>
                <c:pt idx="157">
                  <c:v>-0.52620961273024069</c:v>
                </c:pt>
                <c:pt idx="158">
                  <c:v>13.77244690842562</c:v>
                </c:pt>
                <c:pt idx="159">
                  <c:v>61.637900678213043</c:v>
                </c:pt>
                <c:pt idx="160">
                  <c:v>8.7430437833703714</c:v>
                </c:pt>
                <c:pt idx="161">
                  <c:v>20.275731243378733</c:v>
                </c:pt>
                <c:pt idx="162">
                  <c:v>14.704988549834118</c:v>
                </c:pt>
                <c:pt idx="163">
                  <c:v>87.991844353797973</c:v>
                </c:pt>
                <c:pt idx="164">
                  <c:v>12.543798111771856</c:v>
                </c:pt>
                <c:pt idx="165">
                  <c:v>-0.47384937975742625</c:v>
                </c:pt>
                <c:pt idx="166">
                  <c:v>12.171050544453868</c:v>
                </c:pt>
                <c:pt idx="167">
                  <c:v>54.903089871033018</c:v>
                </c:pt>
                <c:pt idx="168">
                  <c:v>14.217634668681002</c:v>
                </c:pt>
                <c:pt idx="169">
                  <c:v>76.970065777383809</c:v>
                </c:pt>
                <c:pt idx="170">
                  <c:v>-6.9892248175456224</c:v>
                </c:pt>
                <c:pt idx="171">
                  <c:v>102.97527469345508</c:v>
                </c:pt>
                <c:pt idx="172">
                  <c:v>-5.6314602132625504</c:v>
                </c:pt>
                <c:pt idx="173">
                  <c:v>0.82836213176970819</c:v>
                </c:pt>
                <c:pt idx="174">
                  <c:v>1.4848832867494037</c:v>
                </c:pt>
                <c:pt idx="175">
                  <c:v>-13.173432896554026</c:v>
                </c:pt>
                <c:pt idx="176">
                  <c:v>-6.8866104596765156</c:v>
                </c:pt>
                <c:pt idx="177">
                  <c:v>-9.7133356757051654</c:v>
                </c:pt>
                <c:pt idx="178">
                  <c:v>-5.308226967602609</c:v>
                </c:pt>
                <c:pt idx="179">
                  <c:v>-32.034238198400082</c:v>
                </c:pt>
                <c:pt idx="180">
                  <c:v>-33.440951180175382</c:v>
                </c:pt>
                <c:pt idx="181">
                  <c:v>-26.795922601766101</c:v>
                </c:pt>
                <c:pt idx="182">
                  <c:v>-12.540070210941401</c:v>
                </c:pt>
                <c:pt idx="183">
                  <c:v>-29.015088106252872</c:v>
                </c:pt>
                <c:pt idx="184">
                  <c:v>-24.886568186219691</c:v>
                </c:pt>
                <c:pt idx="185">
                  <c:v>-13.004926475044927</c:v>
                </c:pt>
                <c:pt idx="186">
                  <c:v>30.089939689030199</c:v>
                </c:pt>
                <c:pt idx="187">
                  <c:v>-26.636306033945889</c:v>
                </c:pt>
                <c:pt idx="188">
                  <c:v>34.562322647095016</c:v>
                </c:pt>
                <c:pt idx="189">
                  <c:v>-1.0689767881643124</c:v>
                </c:pt>
                <c:pt idx="190">
                  <c:v>-21.756005318024531</c:v>
                </c:pt>
                <c:pt idx="191">
                  <c:v>-6.5114879764633447</c:v>
                </c:pt>
                <c:pt idx="192">
                  <c:v>-12.392142509635411</c:v>
                </c:pt>
                <c:pt idx="193">
                  <c:v>4.2891936185688788</c:v>
                </c:pt>
                <c:pt idx="194">
                  <c:v>-13.825594760847311</c:v>
                </c:pt>
                <c:pt idx="195">
                  <c:v>-26.221003623348491</c:v>
                </c:pt>
                <c:pt idx="196">
                  <c:v>-26.651928817954463</c:v>
                </c:pt>
                <c:pt idx="197">
                  <c:v>-25.702994872070263</c:v>
                </c:pt>
                <c:pt idx="198">
                  <c:v>-22.488242340131155</c:v>
                </c:pt>
                <c:pt idx="199">
                  <c:v>32.679568719487889</c:v>
                </c:pt>
                <c:pt idx="200">
                  <c:v>-20.700055370714374</c:v>
                </c:pt>
                <c:pt idx="201">
                  <c:v>41.605235200592432</c:v>
                </c:pt>
                <c:pt idx="202">
                  <c:v>-10.364701794652381</c:v>
                </c:pt>
                <c:pt idx="203">
                  <c:v>-10.739968289070061</c:v>
                </c:pt>
                <c:pt idx="204">
                  <c:v>-1.479106938528276</c:v>
                </c:pt>
                <c:pt idx="205">
                  <c:v>8.9813227726963678</c:v>
                </c:pt>
                <c:pt idx="206">
                  <c:v>5.7533964573450849</c:v>
                </c:pt>
                <c:pt idx="207">
                  <c:v>13.560955391267106</c:v>
                </c:pt>
                <c:pt idx="208">
                  <c:v>13.615307725076701</c:v>
                </c:pt>
                <c:pt idx="209">
                  <c:v>-9.8708938409075468</c:v>
                </c:pt>
                <c:pt idx="210">
                  <c:v>-6.7436767901762114</c:v>
                </c:pt>
                <c:pt idx="211">
                  <c:v>-10.188376955817562</c:v>
                </c:pt>
                <c:pt idx="212">
                  <c:v>-26.26181026516003</c:v>
                </c:pt>
                <c:pt idx="213">
                  <c:v>4.2512574953645438E-2</c:v>
                </c:pt>
                <c:pt idx="214">
                  <c:v>-13.919049588032324</c:v>
                </c:pt>
                <c:pt idx="215">
                  <c:v>-23.432783875348182</c:v>
                </c:pt>
                <c:pt idx="216">
                  <c:v>-18.662739209029304</c:v>
                </c:pt>
                <c:pt idx="217">
                  <c:v>-24.642916608848587</c:v>
                </c:pt>
                <c:pt idx="218">
                  <c:v>-29.580482540693566</c:v>
                </c:pt>
                <c:pt idx="219">
                  <c:v>-30.472306597444113</c:v>
                </c:pt>
                <c:pt idx="220">
                  <c:v>-23.8409647505047</c:v>
                </c:pt>
                <c:pt idx="221">
                  <c:v>-15.191314304278363</c:v>
                </c:pt>
                <c:pt idx="222">
                  <c:v>-23.029703329173902</c:v>
                </c:pt>
                <c:pt idx="223">
                  <c:v>-3.2115578676576799</c:v>
                </c:pt>
                <c:pt idx="224">
                  <c:v>-15.803611605729129</c:v>
                </c:pt>
                <c:pt idx="225">
                  <c:v>-26.58821202435086</c:v>
                </c:pt>
                <c:pt idx="226">
                  <c:v>-14.336800427642</c:v>
                </c:pt>
                <c:pt idx="227">
                  <c:v>-21.373541558812718</c:v>
                </c:pt>
                <c:pt idx="228">
                  <c:v>9.2720573487125879</c:v>
                </c:pt>
                <c:pt idx="229">
                  <c:v>-17.976948449620927</c:v>
                </c:pt>
                <c:pt idx="230">
                  <c:v>-12.688658094508975</c:v>
                </c:pt>
                <c:pt idx="231">
                  <c:v>-18.830055034287032</c:v>
                </c:pt>
                <c:pt idx="232">
                  <c:v>-24.201169969378221</c:v>
                </c:pt>
                <c:pt idx="233">
                  <c:v>-29.26712405947006</c:v>
                </c:pt>
                <c:pt idx="234">
                  <c:v>-18.935538732583648</c:v>
                </c:pt>
                <c:pt idx="235">
                  <c:v>-21.895148511560734</c:v>
                </c:pt>
                <c:pt idx="236">
                  <c:v>-4.1615949166242645</c:v>
                </c:pt>
                <c:pt idx="237">
                  <c:v>-4.2964466734558444</c:v>
                </c:pt>
                <c:pt idx="238">
                  <c:v>-10.8600585651408</c:v>
                </c:pt>
                <c:pt idx="239">
                  <c:v>-18.354940901469067</c:v>
                </c:pt>
                <c:pt idx="240">
                  <c:v>-13.136658504673781</c:v>
                </c:pt>
                <c:pt idx="241">
                  <c:v>34.044223846919365</c:v>
                </c:pt>
                <c:pt idx="242">
                  <c:v>-9.0561201399338014</c:v>
                </c:pt>
                <c:pt idx="243">
                  <c:v>-12.88363337435843</c:v>
                </c:pt>
                <c:pt idx="244">
                  <c:v>15.994152247032789</c:v>
                </c:pt>
                <c:pt idx="245">
                  <c:v>65.46918211693287</c:v>
                </c:pt>
                <c:pt idx="246">
                  <c:v>-12.892870081559415</c:v>
                </c:pt>
                <c:pt idx="247">
                  <c:v>-10.266414966475562</c:v>
                </c:pt>
                <c:pt idx="248">
                  <c:v>-2.8467215099428822</c:v>
                </c:pt>
                <c:pt idx="249">
                  <c:v>-1.4665012137156579</c:v>
                </c:pt>
                <c:pt idx="250">
                  <c:v>-10.344113615829952</c:v>
                </c:pt>
                <c:pt idx="251">
                  <c:v>-17.996183738846828</c:v>
                </c:pt>
                <c:pt idx="252">
                  <c:v>-10.70118116590189</c:v>
                </c:pt>
                <c:pt idx="253">
                  <c:v>-11.331771092863731</c:v>
                </c:pt>
                <c:pt idx="254">
                  <c:v>-17.38716841116009</c:v>
                </c:pt>
                <c:pt idx="255">
                  <c:v>-15.528983832731118</c:v>
                </c:pt>
                <c:pt idx="256">
                  <c:v>0.18714081821866052</c:v>
                </c:pt>
                <c:pt idx="257">
                  <c:v>-9.8921729315674796</c:v>
                </c:pt>
                <c:pt idx="258">
                  <c:v>-1.9216441885834619</c:v>
                </c:pt>
                <c:pt idx="259">
                  <c:v>8.5975900687456708</c:v>
                </c:pt>
                <c:pt idx="260">
                  <c:v>81.481861394287463</c:v>
                </c:pt>
                <c:pt idx="261">
                  <c:v>12.142174425396068</c:v>
                </c:pt>
                <c:pt idx="262">
                  <c:v>37.670739201577568</c:v>
                </c:pt>
                <c:pt idx="263">
                  <c:v>59.551363261733997</c:v>
                </c:pt>
                <c:pt idx="264">
                  <c:v>9.781476940239795</c:v>
                </c:pt>
                <c:pt idx="265">
                  <c:v>6.4082548543366116</c:v>
                </c:pt>
                <c:pt idx="266">
                  <c:v>-6.9134889828300894</c:v>
                </c:pt>
                <c:pt idx="267">
                  <c:v>1.5291442603023178</c:v>
                </c:pt>
                <c:pt idx="268">
                  <c:v>34.732233441206226</c:v>
                </c:pt>
                <c:pt idx="269">
                  <c:v>113.13720353528096</c:v>
                </c:pt>
                <c:pt idx="270">
                  <c:v>22.920376314991056</c:v>
                </c:pt>
                <c:pt idx="271">
                  <c:v>14.761297491075158</c:v>
                </c:pt>
                <c:pt idx="272">
                  <c:v>7.6642549275570282</c:v>
                </c:pt>
                <c:pt idx="273">
                  <c:v>-4.5003304893277889</c:v>
                </c:pt>
                <c:pt idx="274">
                  <c:v>7.392933815439175</c:v>
                </c:pt>
                <c:pt idx="275">
                  <c:v>-0.56388678932819503</c:v>
                </c:pt>
                <c:pt idx="276">
                  <c:v>48.558624215360844</c:v>
                </c:pt>
                <c:pt idx="277">
                  <c:v>101.49547666468204</c:v>
                </c:pt>
                <c:pt idx="278">
                  <c:v>42.364709422802569</c:v>
                </c:pt>
                <c:pt idx="279">
                  <c:v>-5.9560909243944904</c:v>
                </c:pt>
                <c:pt idx="280">
                  <c:v>-11.306558606593917</c:v>
                </c:pt>
                <c:pt idx="281">
                  <c:v>-6.9263923087570483</c:v>
                </c:pt>
                <c:pt idx="282">
                  <c:v>-13.004502387845196</c:v>
                </c:pt>
                <c:pt idx="283">
                  <c:v>4.7407164267109785</c:v>
                </c:pt>
                <c:pt idx="284">
                  <c:v>-7.7043628448079469</c:v>
                </c:pt>
                <c:pt idx="285">
                  <c:v>-7.6278853119030465</c:v>
                </c:pt>
                <c:pt idx="286">
                  <c:v>112.09033003963174</c:v>
                </c:pt>
                <c:pt idx="287">
                  <c:v>-1.8841130751013071</c:v>
                </c:pt>
                <c:pt idx="288">
                  <c:v>-16.984018803947865</c:v>
                </c:pt>
                <c:pt idx="289">
                  <c:v>-36.606002535213399</c:v>
                </c:pt>
                <c:pt idx="290">
                  <c:v>17.247101852120224</c:v>
                </c:pt>
                <c:pt idx="291">
                  <c:v>53.800953766485961</c:v>
                </c:pt>
                <c:pt idx="292">
                  <c:v>161.42323743974003</c:v>
                </c:pt>
                <c:pt idx="293">
                  <c:v>20.26184367661071</c:v>
                </c:pt>
                <c:pt idx="294">
                  <c:v>105.22669736936282</c:v>
                </c:pt>
                <c:pt idx="295">
                  <c:v>19.403101936303663</c:v>
                </c:pt>
                <c:pt idx="296">
                  <c:v>11.817034451021991</c:v>
                </c:pt>
                <c:pt idx="297">
                  <c:v>19.212573514398027</c:v>
                </c:pt>
              </c:numCache>
            </c:numRef>
          </c:yVal>
        </c:ser>
        <c:axId val="124596992"/>
        <c:axId val="124598912"/>
      </c:scatterChart>
      <c:valAx>
        <c:axId val="12459699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% racial minority in 1991</a:t>
                </a:r>
              </a:p>
            </c:rich>
          </c:tx>
          <c:layout/>
        </c:title>
        <c:numFmt formatCode="0" sourceLinked="0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124598912"/>
        <c:crosses val="autoZero"/>
        <c:crossBetween val="midCat"/>
      </c:valAx>
      <c:valAx>
        <c:axId val="124598912"/>
        <c:scaling>
          <c:orientation val="minMax"/>
          <c:max val="100"/>
          <c:min val="-5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CA"/>
                  <a:t>Change</a:t>
                </a:r>
                <a:r>
                  <a:rPr lang="en-CA" baseline="0"/>
                  <a:t> in white population 1990-2001</a:t>
                </a:r>
                <a:endParaRPr lang="en-CA"/>
              </a:p>
            </c:rich>
          </c:tx>
          <c:layout/>
        </c:title>
        <c:numFmt formatCode="0" sourceLinked="0"/>
        <c:tickLblPos val="nextTo"/>
        <c:crossAx val="124596992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</c:chart>
  <c:spPr>
    <a:ln>
      <a:solidFill>
        <a:schemeClr val="tx1"/>
      </a:solidFill>
    </a:ln>
  </c:sp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autoTitleDeleted val="1"/>
    <c:plotArea>
      <c:layout>
        <c:manualLayout>
          <c:layoutTarget val="inner"/>
          <c:xMode val="edge"/>
          <c:yMode val="edge"/>
          <c:x val="2.5847223871677139E-2"/>
          <c:y val="2.7304151833756198E-2"/>
          <c:w val="0.96655065146018326"/>
          <c:h val="0.82044305041906163"/>
        </c:manualLayout>
      </c:layout>
      <c:barChart>
        <c:barDir val="col"/>
        <c:grouping val="clustered"/>
        <c:ser>
          <c:idx val="0"/>
          <c:order val="0"/>
          <c:tx>
            <c:strRef>
              <c:f>'Johnston Poulsen 13'!$H$3</c:f>
              <c:strCache>
                <c:ptCount val="1"/>
                <c:pt idx="0">
                  <c:v>70-100% Minority, 70-100% Own Group</c:v>
                </c:pt>
              </c:strCache>
            </c:strRef>
          </c:tx>
          <c:dLbls>
            <c:txPr>
              <a:bodyPr/>
              <a:lstStyle/>
              <a:p>
                <a:pPr>
                  <a:defRPr sz="1200" baseline="0"/>
                </a:pPr>
                <a:endParaRPr lang="en-US"/>
              </a:p>
            </c:txPr>
            <c:showVal val="1"/>
          </c:dLbls>
          <c:cat>
            <c:strRef>
              <c:f>'Johnston Poulsen 13'!$I$2:$L$2</c:f>
              <c:strCache>
                <c:ptCount val="4"/>
                <c:pt idx="0">
                  <c:v>Pakistani</c:v>
                </c:pt>
                <c:pt idx="1">
                  <c:v>Bangladeshi</c:v>
                </c:pt>
                <c:pt idx="2">
                  <c:v>Caribbean</c:v>
                </c:pt>
                <c:pt idx="3">
                  <c:v>Indian</c:v>
                </c:pt>
              </c:strCache>
            </c:strRef>
          </c:cat>
          <c:val>
            <c:numRef>
              <c:f>'Johnston Poulsen 13'!$I$3:$L$3</c:f>
              <c:numCache>
                <c:formatCode>General</c:formatCode>
                <c:ptCount val="4"/>
                <c:pt idx="0">
                  <c:v>-1.4</c:v>
                </c:pt>
                <c:pt idx="1">
                  <c:v>-4.0999999999999996</c:v>
                </c:pt>
                <c:pt idx="2">
                  <c:v>-0.4</c:v>
                </c:pt>
                <c:pt idx="3">
                  <c:v>-2.9</c:v>
                </c:pt>
              </c:numCache>
            </c:numRef>
          </c:val>
        </c:ser>
        <c:ser>
          <c:idx val="1"/>
          <c:order val="1"/>
          <c:tx>
            <c:strRef>
              <c:f>'Johnston Poulsen 13'!$H$4</c:f>
              <c:strCache>
                <c:ptCount val="1"/>
                <c:pt idx="0">
                  <c:v>70-100% Minority, less than 70% own group</c:v>
                </c:pt>
              </c:strCache>
            </c:strRef>
          </c:tx>
          <c:dLbls>
            <c:txPr>
              <a:bodyPr/>
              <a:lstStyle/>
              <a:p>
                <a:pPr>
                  <a:defRPr sz="1200" baseline="0"/>
                </a:pPr>
                <a:endParaRPr lang="en-US"/>
              </a:p>
            </c:txPr>
            <c:showVal val="1"/>
          </c:dLbls>
          <c:cat>
            <c:strRef>
              <c:f>'Johnston Poulsen 13'!$I$2:$L$2</c:f>
              <c:strCache>
                <c:ptCount val="4"/>
                <c:pt idx="0">
                  <c:v>Pakistani</c:v>
                </c:pt>
                <c:pt idx="1">
                  <c:v>Bangladeshi</c:v>
                </c:pt>
                <c:pt idx="2">
                  <c:v>Caribbean</c:v>
                </c:pt>
                <c:pt idx="3">
                  <c:v>Indian</c:v>
                </c:pt>
              </c:strCache>
            </c:strRef>
          </c:cat>
          <c:val>
            <c:numRef>
              <c:f>'Johnston Poulsen 13'!$I$4:$L$4</c:f>
              <c:numCache>
                <c:formatCode>General</c:formatCode>
                <c:ptCount val="4"/>
                <c:pt idx="0">
                  <c:v>9.8000000000000007</c:v>
                </c:pt>
                <c:pt idx="1">
                  <c:v>9.6</c:v>
                </c:pt>
                <c:pt idx="2">
                  <c:v>7.6</c:v>
                </c:pt>
                <c:pt idx="3">
                  <c:v>9.7000000000000011</c:v>
                </c:pt>
              </c:numCache>
            </c:numRef>
          </c:val>
        </c:ser>
        <c:ser>
          <c:idx val="2"/>
          <c:order val="2"/>
          <c:tx>
            <c:strRef>
              <c:f>'Johnston Poulsen 13'!$H$5</c:f>
              <c:strCache>
                <c:ptCount val="1"/>
                <c:pt idx="0">
                  <c:v>0-20% Minority</c:v>
                </c:pt>
              </c:strCache>
            </c:strRef>
          </c:tx>
          <c:cat>
            <c:strRef>
              <c:f>'Johnston Poulsen 13'!$I$2:$L$2</c:f>
              <c:strCache>
                <c:ptCount val="4"/>
                <c:pt idx="0">
                  <c:v>Pakistani</c:v>
                </c:pt>
                <c:pt idx="1">
                  <c:v>Bangladeshi</c:v>
                </c:pt>
                <c:pt idx="2">
                  <c:v>Caribbean</c:v>
                </c:pt>
                <c:pt idx="3">
                  <c:v>Indian</c:v>
                </c:pt>
              </c:strCache>
            </c:strRef>
          </c:cat>
          <c:val>
            <c:numRef>
              <c:f>'Johnston Poulsen 13'!$I$5:$L$5</c:f>
              <c:numCache>
                <c:formatCode>General</c:formatCode>
                <c:ptCount val="4"/>
                <c:pt idx="0">
                  <c:v>-7.2</c:v>
                </c:pt>
                <c:pt idx="1">
                  <c:v>-4.4000000000000004</c:v>
                </c:pt>
                <c:pt idx="2">
                  <c:v>-8.4</c:v>
                </c:pt>
                <c:pt idx="3">
                  <c:v>-7.1</c:v>
                </c:pt>
              </c:numCache>
            </c:numRef>
          </c:val>
        </c:ser>
        <c:dLbls>
          <c:showVal val="1"/>
        </c:dLbls>
        <c:gapWidth val="75"/>
        <c:axId val="124790272"/>
        <c:axId val="124791808"/>
      </c:barChart>
      <c:catAx>
        <c:axId val="12479027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124791808"/>
        <c:crosses val="autoZero"/>
        <c:auto val="1"/>
        <c:lblAlgn val="ctr"/>
        <c:lblOffset val="100"/>
      </c:catAx>
      <c:valAx>
        <c:axId val="12479180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2479027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400" b="1"/>
          </a:pPr>
          <a:endParaRPr lang="en-US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GB"/>
  <c:chart>
    <c:plotArea>
      <c:layout>
        <c:manualLayout>
          <c:layoutTarget val="inner"/>
          <c:xMode val="edge"/>
          <c:yMode val="edge"/>
          <c:x val="0.14415302093805285"/>
          <c:y val="6.5271451320223703E-2"/>
          <c:w val="0.53879074411786221"/>
          <c:h val="0.78745046846646649"/>
        </c:manualLayout>
      </c:layout>
      <c:lineChart>
        <c:grouping val="standard"/>
        <c:ser>
          <c:idx val="0"/>
          <c:order val="0"/>
          <c:tx>
            <c:strRef>
              <c:f>'ID analysis'!$E$4</c:f>
              <c:strCache>
                <c:ptCount val="1"/>
                <c:pt idx="0">
                  <c:v>White British-Minority</c:v>
                </c:pt>
              </c:strCache>
            </c:strRef>
          </c:tx>
          <c:marker>
            <c:symbol val="none"/>
          </c:marker>
          <c:cat>
            <c:numRef>
              <c:f>'ID analysis'!$D$5:$D$7</c:f>
              <c:numCache>
                <c:formatCode>General</c:formatCode>
                <c:ptCount val="3"/>
                <c:pt idx="0">
                  <c:v>1991</c:v>
                </c:pt>
                <c:pt idx="1">
                  <c:v>2001</c:v>
                </c:pt>
                <c:pt idx="2">
                  <c:v>2011</c:v>
                </c:pt>
              </c:numCache>
            </c:numRef>
          </c:cat>
          <c:val>
            <c:numRef>
              <c:f>'ID analysis'!$E$5:$E$7</c:f>
              <c:numCache>
                <c:formatCode>0.0</c:formatCode>
                <c:ptCount val="3"/>
                <c:pt idx="1">
                  <c:v>57.015510000000013</c:v>
                </c:pt>
                <c:pt idx="2">
                  <c:v>56.742800000000003</c:v>
                </c:pt>
              </c:numCache>
            </c:numRef>
          </c:val>
        </c:ser>
        <c:ser>
          <c:idx val="4"/>
          <c:order val="1"/>
          <c:tx>
            <c:strRef>
              <c:f>'ID analysis'!$F$4</c:f>
              <c:strCache>
                <c:ptCount val="1"/>
                <c:pt idx="0">
                  <c:v>White-BME</c:v>
                </c:pt>
              </c:strCache>
            </c:strRef>
          </c:tx>
          <c:marker>
            <c:symbol val="none"/>
          </c:marker>
          <c:cat>
            <c:numRef>
              <c:f>'ID analysis'!$D$5:$D$7</c:f>
              <c:numCache>
                <c:formatCode>General</c:formatCode>
                <c:ptCount val="3"/>
                <c:pt idx="0">
                  <c:v>1991</c:v>
                </c:pt>
                <c:pt idx="1">
                  <c:v>2001</c:v>
                </c:pt>
                <c:pt idx="2">
                  <c:v>2011</c:v>
                </c:pt>
              </c:numCache>
            </c:numRef>
          </c:cat>
          <c:val>
            <c:numRef>
              <c:f>'ID analysis'!$F$5:$F$7</c:f>
              <c:numCache>
                <c:formatCode>0.0</c:formatCode>
                <c:ptCount val="3"/>
                <c:pt idx="0">
                  <c:v>54.621116169438437</c:v>
                </c:pt>
                <c:pt idx="1">
                  <c:v>55.917281166475263</c:v>
                </c:pt>
                <c:pt idx="2">
                  <c:v>54.592533335980107</c:v>
                </c:pt>
              </c:numCache>
            </c:numRef>
          </c:val>
        </c:ser>
        <c:ser>
          <c:idx val="7"/>
          <c:order val="2"/>
          <c:tx>
            <c:strRef>
              <c:f>'ID analysis'!$G$4</c:f>
              <c:strCache>
                <c:ptCount val="1"/>
                <c:pt idx="0">
                  <c:v>White British-Muslim</c:v>
                </c:pt>
              </c:strCache>
            </c:strRef>
          </c:tx>
          <c:marker>
            <c:symbol val="none"/>
          </c:marker>
          <c:cat>
            <c:numRef>
              <c:f>'ID analysis'!$D$5:$D$7</c:f>
              <c:numCache>
                <c:formatCode>General</c:formatCode>
                <c:ptCount val="3"/>
                <c:pt idx="0">
                  <c:v>1991</c:v>
                </c:pt>
                <c:pt idx="1">
                  <c:v>2001</c:v>
                </c:pt>
                <c:pt idx="2">
                  <c:v>2011</c:v>
                </c:pt>
              </c:numCache>
            </c:numRef>
          </c:cat>
          <c:val>
            <c:numRef>
              <c:f>'ID analysis'!$G$5:$G$7</c:f>
              <c:numCache>
                <c:formatCode>General</c:formatCode>
                <c:ptCount val="3"/>
                <c:pt idx="1">
                  <c:v>69.806200000000004</c:v>
                </c:pt>
                <c:pt idx="2">
                  <c:v>69.795190000000005</c:v>
                </c:pt>
              </c:numCache>
            </c:numRef>
          </c:val>
        </c:ser>
        <c:marker val="1"/>
        <c:axId val="125306368"/>
        <c:axId val="125307904"/>
      </c:lineChart>
      <c:catAx>
        <c:axId val="125306368"/>
        <c:scaling>
          <c:orientation val="minMax"/>
        </c:scaling>
        <c:axPos val="b"/>
        <c:numFmt formatCode="General" sourceLinked="1"/>
        <c:tickLblPos val="nextTo"/>
        <c:crossAx val="125307904"/>
        <c:crosses val="autoZero"/>
        <c:auto val="1"/>
        <c:lblAlgn val="ctr"/>
        <c:lblOffset val="100"/>
      </c:catAx>
      <c:valAx>
        <c:axId val="125307904"/>
        <c:scaling>
          <c:orientation val="minMax"/>
          <c:max val="78"/>
          <c:min val="53"/>
        </c:scaling>
        <c:axPos val="l"/>
        <c:majorGridlines/>
        <c:numFmt formatCode="General" sourceLinked="1"/>
        <c:tickLblPos val="nextTo"/>
        <c:crossAx val="125306368"/>
        <c:crosses val="autoZero"/>
        <c:crossBetween val="between"/>
      </c:valAx>
    </c:plotArea>
    <c:legend>
      <c:legendPos val="r"/>
      <c:layout/>
    </c:legend>
    <c:plotVisOnly val="1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GB"/>
  <c:chart>
    <c:plotArea>
      <c:layout>
        <c:manualLayout>
          <c:layoutTarget val="inner"/>
          <c:xMode val="edge"/>
          <c:yMode val="edge"/>
          <c:x val="0.14997756963368888"/>
          <c:y val="6.1448793833940751E-2"/>
          <c:w val="0.49878509524183762"/>
          <c:h val="0.81096788757732186"/>
        </c:manualLayout>
      </c:layout>
      <c:lineChart>
        <c:grouping val="standard"/>
        <c:ser>
          <c:idx val="1"/>
          <c:order val="0"/>
          <c:tx>
            <c:strRef>
              <c:f>'ID analysis'!$I$4</c:f>
              <c:strCache>
                <c:ptCount val="1"/>
                <c:pt idx="0">
                  <c:v>White-Pk</c:v>
                </c:pt>
              </c:strCache>
            </c:strRef>
          </c:tx>
          <c:marker>
            <c:symbol val="none"/>
          </c:marker>
          <c:cat>
            <c:numRef>
              <c:f>'ID analysis'!$H$5:$H$7</c:f>
              <c:numCache>
                <c:formatCode>General</c:formatCode>
                <c:ptCount val="3"/>
                <c:pt idx="0">
                  <c:v>1991</c:v>
                </c:pt>
                <c:pt idx="1">
                  <c:v>2001</c:v>
                </c:pt>
                <c:pt idx="2">
                  <c:v>2011</c:v>
                </c:pt>
              </c:numCache>
            </c:numRef>
          </c:cat>
          <c:val>
            <c:numRef>
              <c:f>'ID analysis'!$I$5:$I$7</c:f>
              <c:numCache>
                <c:formatCode>0.0</c:formatCode>
                <c:ptCount val="3"/>
                <c:pt idx="0">
                  <c:v>76.474792271996819</c:v>
                </c:pt>
                <c:pt idx="1">
                  <c:v>74.679443846370958</c:v>
                </c:pt>
                <c:pt idx="2">
                  <c:v>74.285558532910684</c:v>
                </c:pt>
              </c:numCache>
            </c:numRef>
          </c:val>
        </c:ser>
        <c:ser>
          <c:idx val="2"/>
          <c:order val="1"/>
          <c:tx>
            <c:strRef>
              <c:f>'ID analysis'!$J$4</c:f>
              <c:strCache>
                <c:ptCount val="1"/>
                <c:pt idx="0">
                  <c:v>White-Bangla</c:v>
                </c:pt>
              </c:strCache>
            </c:strRef>
          </c:tx>
          <c:marker>
            <c:symbol val="none"/>
          </c:marker>
          <c:cat>
            <c:numRef>
              <c:f>'ID analysis'!$H$5:$H$7</c:f>
              <c:numCache>
                <c:formatCode>General</c:formatCode>
                <c:ptCount val="3"/>
                <c:pt idx="0">
                  <c:v>1991</c:v>
                </c:pt>
                <c:pt idx="1">
                  <c:v>2001</c:v>
                </c:pt>
                <c:pt idx="2">
                  <c:v>2011</c:v>
                </c:pt>
              </c:numCache>
            </c:numRef>
          </c:cat>
          <c:val>
            <c:numRef>
              <c:f>'ID analysis'!$J$5:$J$7</c:f>
              <c:numCache>
                <c:formatCode>0.0</c:formatCode>
                <c:ptCount val="3"/>
                <c:pt idx="0">
                  <c:v>75.375087968352062</c:v>
                </c:pt>
                <c:pt idx="1">
                  <c:v>75.247930120358205</c:v>
                </c:pt>
                <c:pt idx="2">
                  <c:v>72.221646926520947</c:v>
                </c:pt>
              </c:numCache>
            </c:numRef>
          </c:val>
        </c:ser>
        <c:ser>
          <c:idx val="3"/>
          <c:order val="2"/>
          <c:tx>
            <c:strRef>
              <c:f>'ID analysis'!$K$4</c:f>
              <c:strCache>
                <c:ptCount val="1"/>
                <c:pt idx="0">
                  <c:v>Caribbean-White</c:v>
                </c:pt>
              </c:strCache>
            </c:strRef>
          </c:tx>
          <c:marker>
            <c:symbol val="none"/>
          </c:marker>
          <c:cat>
            <c:numRef>
              <c:f>'ID analysis'!$H$5:$H$7</c:f>
              <c:numCache>
                <c:formatCode>General</c:formatCode>
                <c:ptCount val="3"/>
                <c:pt idx="0">
                  <c:v>1991</c:v>
                </c:pt>
                <c:pt idx="1">
                  <c:v>2001</c:v>
                </c:pt>
                <c:pt idx="2">
                  <c:v>2011</c:v>
                </c:pt>
              </c:numCache>
            </c:numRef>
          </c:cat>
          <c:val>
            <c:numRef>
              <c:f>'ID analysis'!$K$5:$K$7</c:f>
              <c:numCache>
                <c:formatCode>0.0</c:formatCode>
                <c:ptCount val="3"/>
                <c:pt idx="0">
                  <c:v>71.038029999999992</c:v>
                </c:pt>
                <c:pt idx="1">
                  <c:v>71.21857</c:v>
                </c:pt>
                <c:pt idx="2">
                  <c:v>68.734170000000006</c:v>
                </c:pt>
              </c:numCache>
            </c:numRef>
          </c:val>
        </c:ser>
        <c:ser>
          <c:idx val="5"/>
          <c:order val="3"/>
          <c:tx>
            <c:strRef>
              <c:f>'ID analysis'!$L$4</c:f>
              <c:strCache>
                <c:ptCount val="1"/>
                <c:pt idx="0">
                  <c:v>White British_bangla</c:v>
                </c:pt>
              </c:strCache>
            </c:strRef>
          </c:tx>
          <c:marker>
            <c:symbol val="none"/>
          </c:marker>
          <c:cat>
            <c:numRef>
              <c:f>'ID analysis'!$H$5:$H$7</c:f>
              <c:numCache>
                <c:formatCode>General</c:formatCode>
                <c:ptCount val="3"/>
                <c:pt idx="0">
                  <c:v>1991</c:v>
                </c:pt>
                <c:pt idx="1">
                  <c:v>2001</c:v>
                </c:pt>
                <c:pt idx="2">
                  <c:v>2011</c:v>
                </c:pt>
              </c:numCache>
            </c:numRef>
          </c:cat>
          <c:val>
            <c:numRef>
              <c:f>'ID analysis'!$L$5:$L$7</c:f>
              <c:numCache>
                <c:formatCode>0.0</c:formatCode>
                <c:ptCount val="3"/>
                <c:pt idx="1">
                  <c:v>76.052781066900877</c:v>
                </c:pt>
                <c:pt idx="2">
                  <c:v>73.774183905400164</c:v>
                </c:pt>
              </c:numCache>
            </c:numRef>
          </c:val>
        </c:ser>
        <c:ser>
          <c:idx val="6"/>
          <c:order val="4"/>
          <c:tx>
            <c:strRef>
              <c:f>'ID analysis'!$M$4</c:f>
              <c:strCache>
                <c:ptCount val="1"/>
                <c:pt idx="0">
                  <c:v>White British_pk</c:v>
                </c:pt>
              </c:strCache>
            </c:strRef>
          </c:tx>
          <c:marker>
            <c:symbol val="none"/>
          </c:marker>
          <c:cat>
            <c:numRef>
              <c:f>'ID analysis'!$H$5:$H$7</c:f>
              <c:numCache>
                <c:formatCode>General</c:formatCode>
                <c:ptCount val="3"/>
                <c:pt idx="0">
                  <c:v>1991</c:v>
                </c:pt>
                <c:pt idx="1">
                  <c:v>2001</c:v>
                </c:pt>
                <c:pt idx="2">
                  <c:v>2011</c:v>
                </c:pt>
              </c:numCache>
            </c:numRef>
          </c:cat>
          <c:val>
            <c:numRef>
              <c:f>'ID analysis'!$M$5:$M$7</c:f>
              <c:numCache>
                <c:formatCode>0.0</c:formatCode>
                <c:ptCount val="3"/>
                <c:pt idx="1">
                  <c:v>75.22426954314875</c:v>
                </c:pt>
                <c:pt idx="2">
                  <c:v>75.349708933370309</c:v>
                </c:pt>
              </c:numCache>
            </c:numRef>
          </c:val>
        </c:ser>
        <c:ser>
          <c:idx val="0"/>
          <c:order val="5"/>
          <c:tx>
            <c:strRef>
              <c:f>'ID analysis'!$N$4</c:f>
              <c:strCache>
                <c:ptCount val="1"/>
                <c:pt idx="0">
                  <c:v>White British-Caribbean</c:v>
                </c:pt>
              </c:strCache>
            </c:strRef>
          </c:tx>
          <c:marker>
            <c:symbol val="none"/>
          </c:marker>
          <c:cat>
            <c:numRef>
              <c:f>'ID analysis'!$H$5:$H$7</c:f>
              <c:numCache>
                <c:formatCode>General</c:formatCode>
                <c:ptCount val="3"/>
                <c:pt idx="0">
                  <c:v>1991</c:v>
                </c:pt>
                <c:pt idx="1">
                  <c:v>2001</c:v>
                </c:pt>
                <c:pt idx="2">
                  <c:v>2011</c:v>
                </c:pt>
              </c:numCache>
            </c:numRef>
          </c:cat>
          <c:val>
            <c:numRef>
              <c:f>'ID analysis'!$N$5:$N$7</c:f>
              <c:numCache>
                <c:formatCode>General</c:formatCode>
                <c:ptCount val="3"/>
                <c:pt idx="1">
                  <c:v>71.038029999999992</c:v>
                </c:pt>
                <c:pt idx="2">
                  <c:v>68.734170000000006</c:v>
                </c:pt>
              </c:numCache>
            </c:numRef>
          </c:val>
        </c:ser>
        <c:marker val="1"/>
        <c:axId val="125368576"/>
        <c:axId val="126160896"/>
      </c:lineChart>
      <c:catAx>
        <c:axId val="125368576"/>
        <c:scaling>
          <c:orientation val="minMax"/>
        </c:scaling>
        <c:axPos val="b"/>
        <c:numFmt formatCode="General" sourceLinked="1"/>
        <c:tickLblPos val="nextTo"/>
        <c:crossAx val="126160896"/>
        <c:crosses val="autoZero"/>
        <c:auto val="1"/>
        <c:lblAlgn val="ctr"/>
        <c:lblOffset val="100"/>
      </c:catAx>
      <c:valAx>
        <c:axId val="126160896"/>
        <c:scaling>
          <c:orientation val="minMax"/>
          <c:max val="78"/>
          <c:min val="68"/>
        </c:scaling>
        <c:axPos val="l"/>
        <c:majorGridlines/>
        <c:numFmt formatCode="0.0" sourceLinked="1"/>
        <c:tickLblPos val="nextTo"/>
        <c:crossAx val="1253685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2357281414301025"/>
          <c:y val="0.11255123928692519"/>
          <c:w val="0.35248601703781807"/>
          <c:h val="0.88559094161750107"/>
        </c:manualLayout>
      </c:layout>
    </c:legend>
    <c:plotVisOnly val="1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54A1AE-7234-46AE-89F6-729B472FD3F8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5FEE2-08D4-4E24-836C-4A11CE0362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940666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FE4D4-0575-45BC-ADAD-04789DB8E9C1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77A86-1656-4069-8806-2938DE7F17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45253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F9BDB-9E96-4080-8323-822E97AC01EB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EA39-2913-214E-AC2E-9141613C6EA3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EA39-2913-214E-AC2E-9141613C6EA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0581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3DE0-3A70-4516-A56A-2083BEEE2EB3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D3DE0-3A70-4516-A56A-2083BEEE2EB3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EA39-2913-214E-AC2E-9141613C6EA3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EA39-2913-214E-AC2E-9141613C6EA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EA39-2913-214E-AC2E-9141613C6EA3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7C73AE-AA1F-4950-AA78-90C5A93A79E5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3A6DF-4023-4ADB-9F34-6209A0FC1F04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47</a:t>
            </a:fld>
            <a:endParaRPr lang="en-GB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3A6DF-4023-4ADB-9F34-6209A0FC1F04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A3A6DF-4023-4ADB-9F34-6209A0FC1F04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EA39-2913-214E-AC2E-9141613C6EA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577A86-1656-4069-8806-2938DE7F1771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EEA39-2913-214E-AC2E-9141613C6EA3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C604F-28F1-4AD6-A921-27BDC3202BF6}" type="datetimeFigureOut">
              <a:rPr lang="en-GB" smtClean="0"/>
              <a:pPr/>
              <a:t>19/11/2013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F5032-7936-4ACD-A1A4-81DABB34CBD9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smartcensus.org.uk/index.php?option=com_wrapper&amp;view=wrapper&amp;Itemid=611" TargetMode="External"/><Relationship Id="rId4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1-Data\1-1-work\1-Research\1-1-Projects\1-white%20flight\Models\UK\Ridgway\dependent%20children\5dplot_fromtxt_quick%20start.sw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smartcensus.org.uk/index.php?option=com_wrapper&amp;view=wrapper&amp;Itemid=61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Contact, Threat or 'White Flight'?: Local ethnic change, UKIP and anti-immigration sentiment in Britain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GB" dirty="0" smtClean="0">
                <a:solidFill>
                  <a:schemeClr val="tx1"/>
                </a:solidFill>
              </a:rPr>
              <a:t>Eric Kaufmann and Gareth Harris, Birkbeck College, University of London</a:t>
            </a:r>
          </a:p>
          <a:p>
            <a:r>
              <a:rPr lang="en-GB" dirty="0" err="1" smtClean="0">
                <a:solidFill>
                  <a:schemeClr val="tx1"/>
                </a:solidFill>
              </a:rPr>
              <a:t>e.kaufmann@bbk.ac.uk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Picture 3" descr="birkbeck_logo.gif"/>
          <p:cNvPicPr>
            <a:picLocks noChangeAspect="1"/>
          </p:cNvPicPr>
          <p:nvPr/>
        </p:nvPicPr>
        <p:blipFill>
          <a:blip r:embed="rId3" cstate="print"/>
          <a:srcRect l="4447" t="27276" r="2166" b="27365"/>
          <a:stretch>
            <a:fillRect/>
          </a:stretch>
        </p:blipFill>
        <p:spPr>
          <a:xfrm>
            <a:off x="0" y="5993904"/>
            <a:ext cx="3024336" cy="864096"/>
          </a:xfrm>
          <a:prstGeom prst="rect">
            <a:avLst/>
          </a:prstGeom>
        </p:spPr>
      </p:pic>
      <p:pic>
        <p:nvPicPr>
          <p:cNvPr id="5" name="Picture 4" descr="birkbeck_logo.gif"/>
          <p:cNvPicPr>
            <a:picLocks noChangeAspect="1"/>
          </p:cNvPicPr>
          <p:nvPr/>
        </p:nvPicPr>
        <p:blipFill>
          <a:blip r:embed="rId3" cstate="print"/>
          <a:srcRect l="4447" t="27276" r="2166" b="27365"/>
          <a:stretch>
            <a:fillRect/>
          </a:stretch>
        </p:blipFill>
        <p:spPr>
          <a:xfrm>
            <a:off x="6119664" y="5993904"/>
            <a:ext cx="3024336" cy="864096"/>
          </a:xfrm>
          <a:prstGeom prst="rect">
            <a:avLst/>
          </a:prstGeom>
        </p:spPr>
      </p:pic>
      <p:pic>
        <p:nvPicPr>
          <p:cNvPr id="6" name="Picture 5" descr="esrc_my_126p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835697" cy="1531774"/>
          </a:xfrm>
          <a:prstGeom prst="rect">
            <a:avLst/>
          </a:prstGeom>
        </p:spPr>
      </p:pic>
      <p:pic>
        <p:nvPicPr>
          <p:cNvPr id="7" name="Picture 6" descr="esrc_my_126px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08303" y="0"/>
            <a:ext cx="1835697" cy="1531774"/>
          </a:xfrm>
          <a:prstGeom prst="rect">
            <a:avLst/>
          </a:prstGeom>
        </p:spPr>
      </p:pic>
      <p:pic>
        <p:nvPicPr>
          <p:cNvPr id="8" name="Picture 7" descr="SDAI_logo_RG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260648"/>
            <a:ext cx="3024336" cy="11409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694723"/>
              </p:ext>
            </p:extLst>
          </p:nvPr>
        </p:nvGraphicFramePr>
        <p:xfrm>
          <a:off x="457200" y="770522"/>
          <a:ext cx="8229600" cy="57064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7323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Reduce </a:t>
            </a:r>
            <a:r>
              <a:rPr lang="en-US" sz="3100" dirty="0"/>
              <a:t>the number of immigrants (a lot and a little) by social class and ward diversity (aggregated dataset) for all white respondents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/>
          <p:cNvSpPr/>
          <p:nvPr/>
        </p:nvSpPr>
        <p:spPr>
          <a:xfrm>
            <a:off x="5076056" y="1268760"/>
            <a:ext cx="2376264" cy="41044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9887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All Politics is Local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Puzzle: Why are whites (and even white working-class British) people living in diverse wards more tolerant of immigration?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="" xmlns:p14="http://schemas.microsoft.com/office/powerpoint/2010/main" val="73879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Threat or Contact?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Whites – even the white working class – living in diverse wards are more tolerant of immigration</a:t>
            </a:r>
          </a:p>
          <a:p>
            <a:r>
              <a:rPr lang="en-GB" dirty="0" smtClean="0"/>
              <a:t>US literature shows that diversity at ward/tract level (10-30k) is associated with less white hostility to immigrants, minorities, immigration</a:t>
            </a:r>
          </a:p>
          <a:p>
            <a:r>
              <a:rPr lang="en-GB" dirty="0" smtClean="0"/>
              <a:t>BUT at metro/county/LA level (100k-1m), more diversity is associated with more white hostility </a:t>
            </a:r>
            <a:endParaRPr lang="en-GB" dirty="0"/>
          </a:p>
          <a:p>
            <a:r>
              <a:rPr lang="en-GB" dirty="0" smtClean="0"/>
              <a:t>Feeling of </a:t>
            </a:r>
            <a:r>
              <a:rPr lang="en-GB" b="1" dirty="0" smtClean="0"/>
              <a:t>threat </a:t>
            </a:r>
            <a:r>
              <a:rPr lang="en-GB" dirty="0" smtClean="0"/>
              <a:t>at metro level as minorities grow, but positive </a:t>
            </a:r>
            <a:r>
              <a:rPr lang="en-GB" b="1" dirty="0" smtClean="0"/>
              <a:t>contact</a:t>
            </a:r>
            <a:r>
              <a:rPr lang="en-GB" dirty="0" smtClean="0"/>
              <a:t> at local level creates accommodation?</a:t>
            </a:r>
          </a:p>
        </p:txBody>
      </p:sp>
    </p:spTree>
    <p:extLst>
      <p:ext uri="{BB962C8B-B14F-4D97-AF65-F5344CB8AC3E}">
        <p14:creationId xmlns="" xmlns:p14="http://schemas.microsoft.com/office/powerpoint/2010/main" val="389027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 cstate="print"/>
          <a:srcRect l="15825" t="19000" r="52757" b="6560"/>
          <a:stretch>
            <a:fillRect/>
          </a:stretch>
        </p:blipFill>
        <p:spPr bwMode="auto">
          <a:xfrm>
            <a:off x="0" y="0"/>
            <a:ext cx="478802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 flipV="1">
            <a:off x="-108520" y="5229200"/>
            <a:ext cx="5256584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 flipV="1">
            <a:off x="-252536" y="4293096"/>
            <a:ext cx="525658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map1.tif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5313" r="-45313"/>
          <a:stretch>
            <a:fillRect/>
          </a:stretch>
        </p:blipFill>
        <p:spPr>
          <a:xfrm>
            <a:off x="-1612145" y="1355547"/>
            <a:ext cx="8019724" cy="5502453"/>
          </a:xfrm>
        </p:spPr>
      </p:pic>
      <p:pic>
        <p:nvPicPr>
          <p:cNvPr id="7" name="Picture 6" descr="map2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5359" y="1355547"/>
            <a:ext cx="4328147" cy="52937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32217"/>
            <a:ext cx="4605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 to reduce immigration by Local Authority &amp; highest quartile of  % minority population (selected in black)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05359" y="347473"/>
            <a:ext cx="4328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Desire to reduce immigration by Local Authority &amp; highest quartile of  % white British population  (selected in black)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284984"/>
            <a:ext cx="2051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hlinkClick r:id="rId5"/>
              </a:rPr>
              <a:t>http://www.smartcensus.org.uk/index.php?option=com_wrapper&amp;view=wrapper&amp;Itemid=611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5605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7" y="561975"/>
            <a:ext cx="7896225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566737"/>
            <a:ext cx="771525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map3.tif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0577" r="-60577"/>
          <a:stretch>
            <a:fillRect/>
          </a:stretch>
        </p:blipFill>
        <p:spPr>
          <a:xfrm>
            <a:off x="-1787271" y="738413"/>
            <a:ext cx="8712641" cy="5662388"/>
          </a:xfrm>
        </p:spPr>
      </p:pic>
      <p:pic>
        <p:nvPicPr>
          <p:cNvPr id="5" name="Picture 4" descr="map7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23" y="533400"/>
            <a:ext cx="4315436" cy="5867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201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ap5.tif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4710" r="-64710"/>
          <a:stretch>
            <a:fillRect/>
          </a:stretch>
        </p:blipFill>
        <p:spPr>
          <a:xfrm>
            <a:off x="-1875867" y="533401"/>
            <a:ext cx="9126096" cy="5867400"/>
          </a:xfrm>
        </p:spPr>
      </p:pic>
      <p:pic>
        <p:nvPicPr>
          <p:cNvPr id="5" name="Picture 4" descr="map7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92" y="533400"/>
            <a:ext cx="4045953" cy="5867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753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Community and Closure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dirty="0" smtClean="0"/>
              <a:t>'</a:t>
            </a:r>
            <a:r>
              <a:rPr lang="en-GB" dirty="0" err="1" smtClean="0"/>
              <a:t>Neighborhoods</a:t>
            </a:r>
            <a:r>
              <a:rPr lang="en-GB" dirty="0" smtClean="0"/>
              <a:t> can be open only if countries are at least potentially closed...The distinctiveness of cultures and groups depends upon closure and without it cannot be conceived as a stable feature of human life’</a:t>
            </a:r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r>
              <a:rPr lang="en-GB" dirty="0" smtClean="0"/>
              <a:t> – Michael </a:t>
            </a:r>
            <a:r>
              <a:rPr lang="en-GB" dirty="0" err="1" smtClean="0"/>
              <a:t>Walzer</a:t>
            </a:r>
            <a:r>
              <a:rPr lang="en-GB" dirty="0" smtClean="0"/>
              <a:t> </a:t>
            </a:r>
            <a:r>
              <a:rPr lang="en-GB" i="1" dirty="0" smtClean="0"/>
              <a:t>Spheres of Justice </a:t>
            </a:r>
            <a:r>
              <a:rPr lang="en-GB" dirty="0" smtClean="0"/>
              <a:t>(1983)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5.tif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4710" r="-64710"/>
          <a:stretch>
            <a:fillRect/>
          </a:stretch>
        </p:blipFill>
        <p:spPr>
          <a:xfrm>
            <a:off x="-2476500" y="444500"/>
            <a:ext cx="10096500" cy="6413500"/>
          </a:xfrm>
        </p:spPr>
      </p:pic>
      <p:pic>
        <p:nvPicPr>
          <p:cNvPr id="6" name="Picture 5" descr="map6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3600" y="342900"/>
            <a:ext cx="447040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7228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4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7100" y="533400"/>
            <a:ext cx="4375150" cy="6032500"/>
          </a:xfrm>
          <a:prstGeom prst="rect">
            <a:avLst/>
          </a:prstGeom>
        </p:spPr>
      </p:pic>
      <p:pic>
        <p:nvPicPr>
          <p:cNvPr id="7" name="Content Placeholder 6" descr="map3.tif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0577" r="-60577"/>
          <a:stretch>
            <a:fillRect/>
          </a:stretch>
        </p:blipFill>
        <p:spPr>
          <a:xfrm>
            <a:off x="-2616200" y="533400"/>
            <a:ext cx="10083800" cy="6032500"/>
          </a:xfrm>
        </p:spPr>
      </p:pic>
    </p:spTree>
    <p:extLst>
      <p:ext uri="{BB962C8B-B14F-4D97-AF65-F5344CB8AC3E}">
        <p14:creationId xmlns:p14="http://schemas.microsoft.com/office/powerpoint/2010/main" xmlns="" val="30495286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Why are diverse neighbourhoods in whiter metros most tolerant?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Contact or Threat is the usual framework</a:t>
            </a:r>
          </a:p>
          <a:p>
            <a:r>
              <a:rPr lang="en-GB" dirty="0" smtClean="0"/>
              <a:t>But other explanations: </a:t>
            </a:r>
          </a:p>
          <a:p>
            <a:pPr lvl="1">
              <a:buNone/>
            </a:pPr>
            <a:r>
              <a:rPr lang="en-GB" dirty="0" smtClean="0"/>
              <a:t>Theory #1) not diversity of neighbourhood per se, but something about the white population in diverse areas that is different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Chart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16632"/>
            <a:ext cx="66967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87624" y="4990619"/>
            <a:ext cx="53607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200" dirty="0" smtClean="0">
              <a:latin typeface="Arial" pitchFamily="34" charset="0"/>
              <a:ea typeface="MS Mincho" pitchFamily="49" charset="-128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MS Mincho" pitchFamily="49" charset="-128"/>
                <a:cs typeface="Times New Roman" pitchFamily="18" charset="0"/>
              </a:rPr>
              <a:t>Note: Dotted lines represent 95% confidence intervals for predicted variable.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Theory # 2 - Selection Bias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 one has properly tested</a:t>
            </a:r>
          </a:p>
          <a:p>
            <a:r>
              <a:rPr lang="en-GB" dirty="0" smtClean="0"/>
              <a:t>Have tested with BHPS/Understanding Society</a:t>
            </a:r>
          </a:p>
          <a:p>
            <a:r>
              <a:rPr lang="en-GB" dirty="0" smtClean="0"/>
              <a:t>Compare those who enter and leave diverse wards</a:t>
            </a:r>
          </a:p>
          <a:p>
            <a:r>
              <a:rPr lang="en-GB" dirty="0" smtClean="0"/>
              <a:t>Compare movers (enter/leave) with those who stay</a:t>
            </a:r>
          </a:p>
          <a:p>
            <a:r>
              <a:rPr lang="en-GB" dirty="0" smtClean="0"/>
              <a:t>But let’s explore ‘white flight’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 l="40395" t="45880" r="20388" b="23880"/>
          <a:stretch>
            <a:fillRect/>
          </a:stretch>
        </p:blipFill>
        <p:spPr bwMode="auto">
          <a:xfrm>
            <a:off x="0" y="2132856"/>
            <a:ext cx="89649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 flipV="1">
            <a:off x="323528" y="5445224"/>
            <a:ext cx="640871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% Minorities Softens Views on Immigration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6165304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Home Office Citizenship Surveys, 2006-11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…Adding Mobility &amp; </a:t>
            </a:r>
            <a:r>
              <a:rPr lang="en-GB" dirty="0" err="1" smtClean="0"/>
              <a:t>Contextuals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7544" y="1600200"/>
            <a:ext cx="8219256" cy="4565104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11" name="Oval 10"/>
          <p:cNvSpPr/>
          <p:nvPr/>
        </p:nvSpPr>
        <p:spPr>
          <a:xfrm flipV="1">
            <a:off x="683568" y="6165304"/>
            <a:ext cx="6480720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3" cstate="print"/>
          <a:srcRect l="40078" t="28160" r="20001" b="23960"/>
          <a:stretch>
            <a:fillRect/>
          </a:stretch>
        </p:blipFill>
        <p:spPr bwMode="auto">
          <a:xfrm>
            <a:off x="-1" y="836712"/>
            <a:ext cx="8432443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 flipV="1">
            <a:off x="-324544" y="5805264"/>
            <a:ext cx="6552728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/>
              <a:t>Focusing on Working Class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0395" t="12280" r="19443" b="23881"/>
          <a:stretch>
            <a:fillRect/>
          </a:stretch>
        </p:blipFill>
        <p:spPr bwMode="auto">
          <a:xfrm>
            <a:off x="0" y="908720"/>
            <a:ext cx="612068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/>
          <p:cNvSpPr/>
          <p:nvPr/>
        </p:nvSpPr>
        <p:spPr>
          <a:xfrm flipV="1">
            <a:off x="-324544" y="5805264"/>
            <a:ext cx="640871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523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Drivers of opposition to immigration</a:t>
            </a:r>
            <a:endParaRPr lang="en-US" dirty="0"/>
          </a:p>
        </p:txBody>
      </p:sp>
      <p:pic>
        <p:nvPicPr>
          <p:cNvPr id="6" name="Content Placeholder 5" descr="immig.tif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01" b="41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20731073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3635896" cy="490066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White Flight? </a:t>
            </a:r>
            <a:endParaRPr lang="en-GB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18511" t="11318" r="21021" b="12038"/>
          <a:stretch>
            <a:fillRect/>
          </a:stretch>
        </p:blipFill>
        <p:spPr bwMode="auto">
          <a:xfrm>
            <a:off x="4644008" y="3861048"/>
            <a:ext cx="3959425" cy="282295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4540500" cy="36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18815" t="27320" r="38182" b="30209"/>
          <a:stretch>
            <a:fillRect/>
          </a:stretch>
        </p:blipFill>
        <p:spPr bwMode="auto">
          <a:xfrm>
            <a:off x="-2433" y="4221088"/>
            <a:ext cx="4147660" cy="2304256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l="18654" t="31600" r="43950" b="10441"/>
          <a:stretch>
            <a:fillRect/>
          </a:stretch>
        </p:blipFill>
        <p:spPr bwMode="auto">
          <a:xfrm>
            <a:off x="3419872" y="18231"/>
            <a:ext cx="561662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Exit, Voice, Accommodation</a:t>
            </a:r>
            <a:endParaRPr lang="en-GB" dirty="0"/>
          </a:p>
        </p:txBody>
      </p:sp>
      <p:pic>
        <p:nvPicPr>
          <p:cNvPr id="8" name="Content Placeholder 7" descr="hirschman.jpe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77977" y="1600200"/>
            <a:ext cx="2797045" cy="452596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Voice = White opposition to immigration and/or Far Right voting (Closure 1)</a:t>
            </a:r>
          </a:p>
          <a:p>
            <a:r>
              <a:rPr lang="en-GB" dirty="0" smtClean="0"/>
              <a:t>Exit = ‘White Flight’ or Avoidance (Closure 2) </a:t>
            </a:r>
          </a:p>
          <a:p>
            <a:r>
              <a:rPr lang="en-GB" dirty="0" smtClean="0"/>
              <a:t>Accommodation = White acceptance of diversity, immigration, </a:t>
            </a:r>
          </a:p>
          <a:p>
            <a:r>
              <a:rPr lang="en-GB" dirty="0" smtClean="0"/>
              <a:t>ethnic change (No closure/transformed closure)</a:t>
            </a:r>
          </a:p>
          <a:p>
            <a:r>
              <a:rPr lang="en-GB" dirty="0" smtClean="0"/>
              <a:t>ESRC project: How are exit, voice, acc. related?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666792"/>
          <a:ext cx="9144000" cy="6191208"/>
        </p:xfrm>
        <a:graphic>
          <a:graphicData uri="http://schemas.openxmlformats.org/drawingml/2006/table">
            <a:tbl>
              <a:tblPr/>
              <a:tblGrid>
                <a:gridCol w="1424068"/>
                <a:gridCol w="1349114"/>
                <a:gridCol w="2278823"/>
                <a:gridCol w="1468718"/>
                <a:gridCol w="1280999"/>
                <a:gridCol w="1342278"/>
              </a:tblGrid>
              <a:tr h="408231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White British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Net Migration to London from Rest of England and Wales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Out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Net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% Change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1971-1981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3,030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7,495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-4,465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-14.7%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1981-1991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3,724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7,208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-3,484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-11.0%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1991-2001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3,566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7,402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-3,836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-11.0%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2001-11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2,953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6,962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-4,009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-13.4%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08231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White British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WB Working</a:t>
                      </a:r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</a:p>
                    <a:p>
                      <a:pPr algn="l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Middle 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Class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WB Professional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WB with Children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WB Twenties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1971-1981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-14.7%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-14.0%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-11.2%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-21.9%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-2.1%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1981-1991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-11.0%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-12.0%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-10.0%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-13.1%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11.7%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1991-2001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-11.0%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-12.7%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-6.4%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-15.1%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27.7%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2001-11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-13.4%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-15.3%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-12.4%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-19.6%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24.0%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9169">
                <a:tc>
                  <a:txBody>
                    <a:bodyPr/>
                    <a:lstStyle/>
                    <a:p>
                      <a:pPr algn="l" fontAlgn="b"/>
                      <a:endParaRPr lang="en-GB" sz="18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Minority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Minority Working</a:t>
                      </a:r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/</a:t>
                      </a:r>
                    </a:p>
                    <a:p>
                      <a:pPr algn="l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Middle 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Class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Minority Professional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Minority with Children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Minority Twenties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1971-1981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2.1%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1.9%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0.7%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9.6%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1981-1991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2.7%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2.3%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3.1%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3.3%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11.0%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1991-2001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-1.9%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-1.5%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-1.3%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-3.6%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2.3%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729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2001-11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-4.1%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-4.1%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-3.8%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-6.9%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0.5%</a:t>
                      </a:r>
                    </a:p>
                  </a:txBody>
                  <a:tcPr marL="8676" marR="8676" marT="8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23528" y="0"/>
            <a:ext cx="84969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Net Migration from London by Ethnicity: with rest of England &amp; Wales,</a:t>
            </a:r>
          </a:p>
          <a:p>
            <a:pPr algn="ctr"/>
            <a:r>
              <a:rPr lang="en-GB" sz="2000" b="1" dirty="0" smtClean="0"/>
              <a:t> 1971-2011</a:t>
            </a:r>
            <a:endParaRPr lang="en-GB" sz="2000" b="1" dirty="0"/>
          </a:p>
        </p:txBody>
      </p:sp>
      <p:sp>
        <p:nvSpPr>
          <p:cNvPr id="6" name="Oval 5"/>
          <p:cNvSpPr/>
          <p:nvPr/>
        </p:nvSpPr>
        <p:spPr>
          <a:xfrm>
            <a:off x="6372200" y="1484784"/>
            <a:ext cx="1080120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372200" y="3429000"/>
            <a:ext cx="1080120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596336" y="3429000"/>
            <a:ext cx="1080120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1259632" y="3429000"/>
            <a:ext cx="1080120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Straight Arrow Connector 16"/>
          <p:cNvCxnSpPr>
            <a:stCxn id="6" idx="2"/>
            <a:endCxn id="14" idx="0"/>
          </p:cNvCxnSpPr>
          <p:nvPr/>
        </p:nvCxnSpPr>
        <p:spPr>
          <a:xfrm flipH="1">
            <a:off x="1799692" y="2096852"/>
            <a:ext cx="4572508" cy="133214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67744" y="6165304"/>
            <a:ext cx="0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563888" y="6165304"/>
            <a:ext cx="0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796136" y="6165304"/>
            <a:ext cx="0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308304" y="6165304"/>
            <a:ext cx="0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8604448" y="6165304"/>
            <a:ext cx="0" cy="576064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GB" dirty="0" smtClean="0"/>
              <a:t>Quintiles (ONS LS 2011)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403649" y="1397000"/>
          <a:ext cx="5636772" cy="4984328"/>
        </p:xfrm>
        <a:graphic>
          <a:graphicData uri="http://schemas.openxmlformats.org/drawingml/2006/table">
            <a:tbl>
              <a:tblPr/>
              <a:tblGrid>
                <a:gridCol w="1917552"/>
                <a:gridCol w="1779712"/>
                <a:gridCol w="1939508"/>
              </a:tblGrid>
              <a:tr h="1246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endParaRPr lang="en-GB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Diverse </a:t>
                      </a:r>
                      <a:r>
                        <a:rPr lang="en-GB" sz="17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fifth </a:t>
                      </a:r>
                      <a:r>
                        <a:rPr lang="en-GB" sz="1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of </a:t>
                      </a:r>
                      <a:r>
                        <a:rPr lang="en-GB" sz="17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Wards</a:t>
                      </a:r>
                      <a:endParaRPr lang="en-GB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Homogeneous </a:t>
                      </a:r>
                      <a:r>
                        <a:rPr lang="en-GB" sz="17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four-fifths </a:t>
                      </a:r>
                      <a:r>
                        <a:rPr lang="en-GB" sz="1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of </a:t>
                      </a:r>
                      <a:r>
                        <a:rPr lang="en-GB" sz="17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Wards</a:t>
                      </a:r>
                      <a:endParaRPr lang="en-GB" sz="9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2011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40.7% Minority 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4.9% Minority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2001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27.8% Minority 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2.4% Minority 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608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1991</a:t>
                      </a:r>
                      <a:endParaRPr lang="en-GB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19.8% Minority 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7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1.5% Minority </a:t>
                      </a:r>
                      <a:endParaRPr lang="en-GB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691" marR="5769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4499992" y="2924944"/>
            <a:ext cx="1152128" cy="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499992" y="3356992"/>
            <a:ext cx="1152128" cy="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47864" y="270892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White British net outflow</a:t>
            </a:r>
            <a:endParaRPr lang="en-GB" sz="1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47864" y="314096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/>
              <a:t>Minority net outflow</a:t>
            </a:r>
            <a:endParaRPr lang="en-GB" sz="1200" b="1" dirty="0"/>
          </a:p>
        </p:txBody>
      </p:sp>
    </p:spTree>
    <p:extLst>
      <p:ext uri="{BB962C8B-B14F-4D97-AF65-F5344CB8AC3E}">
        <p14:creationId xmlns:p14="http://schemas.microsoft.com/office/powerpoint/2010/main" xmlns="" val="121960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1772816"/>
            <a:ext cx="6102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3" action="ppaction://hlinkfile"/>
              </a:rPr>
              <a:t>file:///C:/1-Data/1-1-work/1-Research/1-1-Projects/1-white%20flight/Models/UK/Ridgway/dependent%20children/5dplot_fromtxt_quick%20start.swf</a:t>
            </a:r>
            <a:r>
              <a:rPr lang="en-GB" dirty="0" smtClean="0"/>
              <a:t> [Class; Dependent Children v 20s; Mixed Ethnicity House; English; Tenure]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>
                <a:hlinkClick r:id="rId4"/>
              </a:rPr>
              <a:t>http://www.smartcensus.org.uk/index.php?option=com_wrapper&amp;view=wrapper&amp;Itemid=611</a:t>
            </a:r>
            <a:r>
              <a:rPr lang="en-GB" dirty="0" smtClean="0"/>
              <a:t> [time permitting, to show deprivation-density-diversity link]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Smart Census Data Plotter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1-01 Mancheste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404664"/>
            <a:ext cx="4295205" cy="3119527"/>
          </a:xfrm>
          <a:prstGeom prst="rect">
            <a:avLst/>
          </a:prstGeom>
        </p:spPr>
      </p:pic>
      <p:pic>
        <p:nvPicPr>
          <p:cNvPr id="3" name="Picture 2" descr="London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3429000"/>
            <a:ext cx="4511229" cy="32764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4008" y="0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Manchester 1991-2001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299695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London 1991-2001</a:t>
            </a:r>
            <a:endParaRPr lang="en-GB" sz="2400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/>
        </p:nvGraphicFramePr>
        <p:xfrm>
          <a:off x="4572000" y="2924944"/>
          <a:ext cx="4572000" cy="3933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0" y="0"/>
          <a:ext cx="4572000" cy="357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7672" y="0"/>
            <a:ext cx="5696328" cy="416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2708920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USA 1970-2000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220072" y="6309320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data from Card </a:t>
            </a:r>
            <a:r>
              <a:rPr lang="en-GB" dirty="0" err="1" smtClean="0"/>
              <a:t>Mas</a:t>
            </a:r>
            <a:r>
              <a:rPr lang="en-GB" dirty="0" smtClean="0"/>
              <a:t> &amp; Rothstein 2008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156176" y="4221088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 Andersson </a:t>
            </a:r>
            <a:r>
              <a:rPr lang="en-GB" dirty="0" err="1" smtClean="0"/>
              <a:t>Hammarstedt</a:t>
            </a:r>
            <a:r>
              <a:rPr lang="en-GB" dirty="0" smtClean="0"/>
              <a:t> </a:t>
            </a:r>
            <a:r>
              <a:rPr lang="en-GB" dirty="0" err="1" smtClean="0"/>
              <a:t>Neuman</a:t>
            </a:r>
            <a:r>
              <a:rPr lang="en-GB" dirty="0" smtClean="0"/>
              <a:t> 2012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14675"/>
            <a:ext cx="51149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Curved Connector 6"/>
          <p:cNvCxnSpPr/>
          <p:nvPr/>
        </p:nvCxnSpPr>
        <p:spPr>
          <a:xfrm>
            <a:off x="899592" y="3501008"/>
            <a:ext cx="3528392" cy="2592288"/>
          </a:xfrm>
          <a:prstGeom prst="curvedConnector3">
            <a:avLst>
              <a:gd name="adj1" fmla="val 1943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467544" y="620688"/>
          <a:ext cx="8352928" cy="5116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How did Ethnic Groups Move?: by Ethnic Neighbourhood Type, 2001-11</a:t>
            </a:r>
            <a:endParaRPr lang="en-GB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5877272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R. Johnston, M. </a:t>
            </a:r>
            <a:r>
              <a:rPr lang="en-GB" dirty="0" err="1" smtClean="0"/>
              <a:t>Poulsen</a:t>
            </a:r>
            <a:r>
              <a:rPr lang="en-GB" dirty="0" smtClean="0"/>
              <a:t>, J. Forrest, Multiethnic residential areas in a multiethnic country? A decade of major change in England and Wales,’ </a:t>
            </a:r>
            <a:r>
              <a:rPr lang="en-GB" i="1" dirty="0" smtClean="0"/>
              <a:t>Environment and Planning A</a:t>
            </a:r>
            <a:r>
              <a:rPr lang="en-GB" dirty="0" smtClean="0"/>
              <a:t> 2013, volume 45, pages 753 – 759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8917" y="404664"/>
            <a:ext cx="5926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 smtClean="0"/>
              <a:t>Changes in Mutual Segregation (index of dissimilarity), </a:t>
            </a:r>
          </a:p>
          <a:p>
            <a:pPr algn="ctr"/>
            <a:r>
              <a:rPr lang="en-GB" sz="2000" dirty="0" smtClean="0"/>
              <a:t>for Combinations of Groups, 1991-2001 and 2001-2011</a:t>
            </a:r>
            <a:endParaRPr lang="en-GB" sz="2000" dirty="0"/>
          </a:p>
        </p:txBody>
      </p:sp>
      <p:graphicFrame>
        <p:nvGraphicFramePr>
          <p:cNvPr id="4" name="Chart 3"/>
          <p:cNvGraphicFramePr/>
          <p:nvPr/>
        </p:nvGraphicFramePr>
        <p:xfrm>
          <a:off x="179512" y="1340768"/>
          <a:ext cx="2880320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/>
        </p:nvGraphicFramePr>
        <p:xfrm>
          <a:off x="3059832" y="1340768"/>
          <a:ext cx="2796351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/>
        </p:nvGraphicFramePr>
        <p:xfrm>
          <a:off x="5868144" y="1340768"/>
          <a:ext cx="2943334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en-GB" dirty="0" smtClean="0"/>
              <a:t>Change in Segregation (ID), 1991-2011, England and Wales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White British-Minority little change</a:t>
            </a:r>
          </a:p>
          <a:p>
            <a:r>
              <a:rPr lang="en-GB" dirty="0" smtClean="0"/>
              <a:t>White British-individual minorities modest decline</a:t>
            </a:r>
          </a:p>
          <a:p>
            <a:r>
              <a:rPr lang="en-GB" dirty="0" smtClean="0"/>
              <a:t>Minority-minority largest decline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54" y="116632"/>
            <a:ext cx="9109546" cy="563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805264"/>
            <a:ext cx="8964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Catney, G. 2013. ‘Has neighbourhood ethnic segregation decreased,’ </a:t>
            </a:r>
            <a:r>
              <a:rPr lang="en-GB" i="1" dirty="0" smtClean="0"/>
              <a:t>Dynamics of Diversity: Evidence from the 2011 census</a:t>
            </a:r>
            <a:r>
              <a:rPr lang="en-GB" dirty="0" smtClean="0"/>
              <a:t> (JRF/Manchester: February), </a:t>
            </a:r>
            <a:r>
              <a:rPr lang="en-GB" dirty="0" err="1" smtClean="0"/>
              <a:t>ethnicity.ac.uk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Simpson (2007) Method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843808" y="1700808"/>
          <a:ext cx="3024337" cy="4556760"/>
        </p:xfrm>
        <a:graphic>
          <a:graphicData uri="http://schemas.openxmlformats.org/drawingml/2006/table">
            <a:tbl>
              <a:tblPr/>
              <a:tblGrid>
                <a:gridCol w="1075771"/>
                <a:gridCol w="974283"/>
                <a:gridCol w="974283"/>
              </a:tblGrid>
              <a:tr h="526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n-GB" sz="20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Wards</a:t>
                      </a:r>
                      <a:endParaRPr lang="en-GB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% White</a:t>
                      </a:r>
                      <a:endParaRPr lang="en-GB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Quintile 1</a:t>
                      </a:r>
                      <a:endParaRPr lang="en-GB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7554</a:t>
                      </a:r>
                      <a:endParaRPr lang="en-GB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98</a:t>
                      </a:r>
                      <a:endParaRPr lang="en-GB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Quintile 2</a:t>
                      </a:r>
                      <a:endParaRPr lang="en-GB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726</a:t>
                      </a:r>
                      <a:endParaRPr lang="en-GB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87</a:t>
                      </a:r>
                      <a:endParaRPr lang="en-GB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Quintile 3</a:t>
                      </a:r>
                      <a:endParaRPr lang="en-GB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288</a:t>
                      </a:r>
                      <a:endParaRPr lang="en-GB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73</a:t>
                      </a:r>
                      <a:endParaRPr lang="en-GB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Quintile 4</a:t>
                      </a:r>
                      <a:endParaRPr lang="en-GB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180</a:t>
                      </a:r>
                      <a:endParaRPr lang="en-GB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57</a:t>
                      </a:r>
                      <a:endParaRPr lang="en-GB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66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Quintile 5</a:t>
                      </a:r>
                      <a:endParaRPr lang="en-GB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102</a:t>
                      </a:r>
                      <a:endParaRPr lang="en-GB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34</a:t>
                      </a:r>
                      <a:endParaRPr lang="en-GB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3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Total</a:t>
                      </a:r>
                      <a:endParaRPr lang="en-GB" sz="2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8850</a:t>
                      </a:r>
                      <a:endParaRPr lang="en-GB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91</a:t>
                      </a:r>
                      <a:endParaRPr lang="en-GB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2" name="Elbow Connector 11"/>
          <p:cNvCxnSpPr/>
          <p:nvPr/>
        </p:nvCxnSpPr>
        <p:spPr>
          <a:xfrm rot="16200000" flipV="1">
            <a:off x="1295636" y="4185084"/>
            <a:ext cx="2664296" cy="144016"/>
          </a:xfrm>
          <a:prstGeom prst="bentConnector3">
            <a:avLst>
              <a:gd name="adj1" fmla="val 352"/>
            </a:avLst>
          </a:prstGeom>
          <a:ln w="444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5400000" flipV="1">
            <a:off x="4680012" y="4185084"/>
            <a:ext cx="2664296" cy="144016"/>
          </a:xfrm>
          <a:prstGeom prst="bentConnector3">
            <a:avLst>
              <a:gd name="adj1" fmla="val 352"/>
            </a:avLst>
          </a:prstGeom>
          <a:ln w="444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300192" y="350100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Diversity Seekers 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39552" y="3573016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White Flight/Avoiders </a:t>
            </a:r>
            <a:endParaRPr lang="en-GB" b="1" dirty="0"/>
          </a:p>
        </p:txBody>
      </p:sp>
    </p:spTree>
    <p:extLst>
      <p:ext uri="{BB962C8B-B14F-4D97-AF65-F5344CB8AC3E}">
        <p14:creationId xmlns="" xmlns:p14="http://schemas.microsoft.com/office/powerpoint/2010/main" val="1219607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n-GB" dirty="0" smtClean="0"/>
              <a:t>Conceptual Frameworks</a:t>
            </a:r>
            <a:endParaRPr lang="en-GB" dirty="0"/>
          </a:p>
        </p:txBody>
      </p:sp>
      <p:pic>
        <p:nvPicPr>
          <p:cNvPr id="6" name="Content Placeholder 5" descr="cover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l="16303" t="23" r="17726"/>
          <a:stretch>
            <a:fillRect/>
          </a:stretch>
        </p:blipFill>
        <p:spPr>
          <a:xfrm>
            <a:off x="0" y="1196752"/>
            <a:ext cx="2664296" cy="4037657"/>
          </a:xfrm>
        </p:spPr>
      </p:pic>
      <p:pic>
        <p:nvPicPr>
          <p:cNvPr id="7" name="Content Placeholder 6" descr="rethinking pic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092280" y="1054268"/>
            <a:ext cx="2051720" cy="305575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1366" y="4149080"/>
            <a:ext cx="2002634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59832" y="1556792"/>
            <a:ext cx="38164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4000" dirty="0" smtClean="0"/>
              <a:t>Dominant Ethnicity</a:t>
            </a:r>
          </a:p>
          <a:p>
            <a:pPr>
              <a:buFont typeface="Arial" pitchFamily="34" charset="0"/>
              <a:buChar char="•"/>
            </a:pPr>
            <a:endParaRPr lang="en-GB" sz="4000" dirty="0" smtClean="0"/>
          </a:p>
          <a:p>
            <a:pPr>
              <a:buFont typeface="Arial" pitchFamily="34" charset="0"/>
              <a:buChar char="•"/>
            </a:pPr>
            <a:r>
              <a:rPr lang="en-GB" sz="4000" dirty="0" smtClean="0"/>
              <a:t>Political Demography</a:t>
            </a:r>
          </a:p>
          <a:p>
            <a:pPr>
              <a:buFont typeface="Arial" pitchFamily="34" charset="0"/>
              <a:buChar char="•"/>
            </a:pPr>
            <a:endParaRPr lang="en-GB" sz="4000" dirty="0" smtClean="0"/>
          </a:p>
          <a:p>
            <a:pPr>
              <a:buFont typeface="Arial" pitchFamily="34" charset="0"/>
              <a:buChar char="•"/>
            </a:pPr>
            <a:r>
              <a:rPr lang="en-GB" sz="4000" dirty="0" smtClean="0"/>
              <a:t>Ethnic Status</a:t>
            </a:r>
            <a:endParaRPr lang="en-GB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51519" y="1152538"/>
          <a:ext cx="7992889" cy="4868750"/>
        </p:xfrm>
        <a:graphic>
          <a:graphicData uri="http://schemas.openxmlformats.org/drawingml/2006/table">
            <a:tbl>
              <a:tblPr/>
              <a:tblGrid>
                <a:gridCol w="1323770"/>
                <a:gridCol w="1057089"/>
                <a:gridCol w="1322346"/>
                <a:gridCol w="1072421"/>
                <a:gridCol w="1072421"/>
                <a:gridCol w="1072421"/>
                <a:gridCol w="1072421"/>
              </a:tblGrid>
              <a:tr h="53606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Want to Move from White Minority Area (Quintiles 4 &amp; 5)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3606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Nonwhite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White Working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Minority </a:t>
                      </a:r>
                      <a:r>
                        <a:rPr lang="en-GB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Working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06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47.3%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45.5%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59.7%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38.2%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06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3772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1840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222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06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06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Want to Move from 98% White Area (Quintile 1)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06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Nonwhite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White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White Working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Minority</a:t>
                      </a:r>
                      <a:r>
                        <a:rPr lang="en-GB" sz="18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Working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060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32.4%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06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67151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49670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13458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144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5436096" y="2420888"/>
            <a:ext cx="691952" cy="512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3347864" y="5085184"/>
            <a:ext cx="691952" cy="512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827584" y="18864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BHPS &amp; Understanding Society: Attitudes of Movers. Mover Intentions.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616530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British Household Panel Survey &amp; UKHLS 1991-2012</a:t>
            </a:r>
            <a:endParaRPr lang="en-GB" dirty="0"/>
          </a:p>
        </p:txBody>
      </p:sp>
      <p:sp>
        <p:nvSpPr>
          <p:cNvPr id="9" name="Left-Right Arrow 8"/>
          <p:cNvSpPr/>
          <p:nvPr/>
        </p:nvSpPr>
        <p:spPr>
          <a:xfrm>
            <a:off x="6444208" y="2636912"/>
            <a:ext cx="504056" cy="52584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Left-Right Arrow 9"/>
          <p:cNvSpPr/>
          <p:nvPr/>
        </p:nvSpPr>
        <p:spPr>
          <a:xfrm>
            <a:off x="4067944" y="5301208"/>
            <a:ext cx="360040" cy="72008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29315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5537" y="764704"/>
          <a:ext cx="7024466" cy="5584396"/>
        </p:xfrm>
        <a:graphic>
          <a:graphicData uri="http://schemas.openxmlformats.org/drawingml/2006/table">
            <a:tbl>
              <a:tblPr/>
              <a:tblGrid>
                <a:gridCol w="1220816"/>
                <a:gridCol w="1040430"/>
                <a:gridCol w="1202998"/>
                <a:gridCol w="1186740"/>
                <a:gridCol w="1137970"/>
                <a:gridCol w="1235512"/>
              </a:tblGrid>
              <a:tr h="657073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Moved </a:t>
                      </a:r>
                      <a:r>
                        <a:rPr lang="en-GB" sz="3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Out of Ward  </a:t>
                      </a:r>
                      <a:r>
                        <a:rPr lang="en-GB" sz="3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 2000-2001: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073"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Wards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Wh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British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Minorities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 Other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White Irish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98% White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7554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87% White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73% White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57% White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33% White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073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8850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9512" y="638132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</a:t>
            </a:r>
            <a:r>
              <a:rPr lang="en-US" dirty="0" smtClean="0"/>
              <a:t>Office for National Statistics. 2001. ONS Longitudinal Study. 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4499992" y="5301208"/>
            <a:ext cx="691952" cy="512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3203848" y="2708920"/>
            <a:ext cx="691952" cy="5124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-Right Arrow 7"/>
          <p:cNvSpPr/>
          <p:nvPr/>
        </p:nvSpPr>
        <p:spPr>
          <a:xfrm>
            <a:off x="3995936" y="2924944"/>
            <a:ext cx="504056" cy="52584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Left-Right Arrow 8"/>
          <p:cNvSpPr/>
          <p:nvPr/>
        </p:nvSpPr>
        <p:spPr>
          <a:xfrm>
            <a:off x="3923928" y="5517232"/>
            <a:ext cx="504056" cy="52584"/>
          </a:xfrm>
          <a:prstGeom prst="left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Items are on the Menu?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82752" cy="2332855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GB" sz="3300" dirty="0" smtClean="0"/>
              <a:t>Option A</a:t>
            </a:r>
          </a:p>
          <a:p>
            <a:endParaRPr lang="en-GB" sz="3300" dirty="0" smtClean="0"/>
          </a:p>
          <a:p>
            <a:r>
              <a:rPr lang="en-GB" sz="3300" dirty="0" smtClean="0"/>
              <a:t>Deprived</a:t>
            </a:r>
          </a:p>
          <a:p>
            <a:r>
              <a:rPr lang="en-GB" sz="3300" dirty="0" smtClean="0"/>
              <a:t>Urban</a:t>
            </a:r>
          </a:p>
          <a:p>
            <a:r>
              <a:rPr lang="en-GB" sz="3300" b="1" dirty="0" smtClean="0"/>
              <a:t>Diverse</a:t>
            </a:r>
          </a:p>
          <a:p>
            <a:r>
              <a:rPr lang="en-GB" sz="3300" dirty="0" smtClean="0"/>
              <a:t>Rental Stock</a:t>
            </a:r>
          </a:p>
          <a:p>
            <a:r>
              <a:rPr lang="en-GB" sz="3300" dirty="0" smtClean="0"/>
              <a:t>London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9992" y="1484785"/>
            <a:ext cx="4032448" cy="237626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GB" sz="2000" dirty="0" smtClean="0"/>
              <a:t>Option B</a:t>
            </a:r>
          </a:p>
          <a:p>
            <a:endParaRPr lang="en-GB" sz="2000" dirty="0" smtClean="0"/>
          </a:p>
          <a:p>
            <a:pPr>
              <a:spcBef>
                <a:spcPts val="0"/>
              </a:spcBef>
            </a:pPr>
            <a:r>
              <a:rPr lang="en-GB" sz="2000" dirty="0" smtClean="0"/>
              <a:t>Low Deprivation</a:t>
            </a:r>
          </a:p>
          <a:p>
            <a:pPr>
              <a:spcBef>
                <a:spcPts val="0"/>
              </a:spcBef>
            </a:pPr>
            <a:r>
              <a:rPr lang="en-GB" sz="2000" dirty="0" smtClean="0"/>
              <a:t>Rural</a:t>
            </a:r>
          </a:p>
          <a:p>
            <a:pPr>
              <a:spcBef>
                <a:spcPts val="0"/>
              </a:spcBef>
            </a:pPr>
            <a:r>
              <a:rPr lang="en-GB" sz="2000" b="1" dirty="0" smtClean="0"/>
              <a:t>Homogeneous White British</a:t>
            </a:r>
          </a:p>
          <a:p>
            <a:pPr>
              <a:spcBef>
                <a:spcPts val="0"/>
              </a:spcBef>
            </a:pPr>
            <a:r>
              <a:rPr lang="en-GB" sz="2000" dirty="0" smtClean="0"/>
              <a:t>Homeowner Stock</a:t>
            </a:r>
          </a:p>
          <a:p>
            <a:pPr>
              <a:spcBef>
                <a:spcPts val="0"/>
              </a:spcBef>
            </a:pPr>
            <a:r>
              <a:rPr lang="en-GB" sz="2000" dirty="0" smtClean="0"/>
              <a:t>Non-London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67544" y="4077072"/>
            <a:ext cx="38164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Option C?</a:t>
            </a:r>
          </a:p>
          <a:p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Deprived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Urban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/>
              <a:t>Homogeneous White British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Rental Stock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London</a:t>
            </a:r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44008" y="4077072"/>
            <a:ext cx="417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Option D?</a:t>
            </a:r>
          </a:p>
          <a:p>
            <a:endParaRPr lang="en-GB" sz="2000" dirty="0" smtClean="0"/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Low Deprivation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Rural</a:t>
            </a:r>
          </a:p>
          <a:p>
            <a:pPr>
              <a:buFont typeface="Arial" pitchFamily="34" charset="0"/>
              <a:buChar char="•"/>
            </a:pPr>
            <a:r>
              <a:rPr lang="en-GB" sz="2000" b="1" dirty="0" smtClean="0"/>
              <a:t>Diverse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Homeowner Stock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/>
              <a:t>Non-London</a:t>
            </a:r>
            <a:endParaRPr lang="en-GB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33056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Which is the more important slice?</a:t>
            </a:r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539552" y="3140968"/>
            <a:ext cx="3528392" cy="3456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228184" y="5229200"/>
            <a:ext cx="2160240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763688" y="5373216"/>
            <a:ext cx="1168896" cy="116889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732240" y="5445224"/>
            <a:ext cx="1152128" cy="115212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835696" y="6021288"/>
            <a:ext cx="504056" cy="216024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8" idx="0"/>
          </p:cNvCxnSpPr>
          <p:nvPr/>
        </p:nvCxnSpPr>
        <p:spPr>
          <a:xfrm flipV="1">
            <a:off x="2339752" y="5373216"/>
            <a:ext cx="8384" cy="648072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308304" y="6021288"/>
            <a:ext cx="0" cy="576064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308304" y="6021288"/>
            <a:ext cx="576064" cy="144016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08304" y="616530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1760" y="594928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A</a:t>
            </a:r>
            <a:endParaRPr lang="en-GB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0"/>
            <a:ext cx="8496944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Net Migration from Diverse Wards (quintile 1) by Ethnicity,</a:t>
            </a:r>
          </a:p>
          <a:p>
            <a:pPr algn="ctr"/>
            <a:r>
              <a:rPr lang="en-GB" sz="2000" b="1" dirty="0" smtClean="0"/>
              <a:t> 1991-2011</a:t>
            </a:r>
            <a:endParaRPr lang="en-GB" sz="20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0" y="764706"/>
          <a:ext cx="9036495" cy="5775430"/>
        </p:xfrm>
        <a:graphic>
          <a:graphicData uri="http://schemas.openxmlformats.org/drawingml/2006/table">
            <a:tbl>
              <a:tblPr/>
              <a:tblGrid>
                <a:gridCol w="2525728"/>
                <a:gridCol w="2048487"/>
                <a:gridCol w="1415828"/>
                <a:gridCol w="778709"/>
                <a:gridCol w="288032"/>
                <a:gridCol w="321861"/>
                <a:gridCol w="1657850"/>
              </a:tblGrid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White British </a:t>
                      </a:r>
                      <a:r>
                        <a:rPr lang="en-GB" sz="10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Interward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Movers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Net Migration to Diverse Wards as Share of White British Mover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Population: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 White Ward '01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Diverse Ward '01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 Inter-Ward Movers '01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Move to Whiter Ward '01-11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14330</a:t>
                      </a:r>
                    </a:p>
                  </a:txBody>
                  <a:tcPr marL="5806" marR="5806" marT="5806" marB="0" anchor="b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14330</a:t>
                      </a:r>
                    </a:p>
                  </a:txBody>
                  <a:tcPr marL="5806" marR="5806" marT="5806" marB="0" anchor="b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Move to Same Diversity Ward '01-11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67065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7303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74368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GB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Move to More Diverse Ward '01-11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9180</a:t>
                      </a:r>
                    </a:p>
                  </a:txBody>
                  <a:tcPr marL="5806" marR="5806" marT="5806" marB="0" anchor="b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06" marR="5806" marT="5806" marB="0" anchor="b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9180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76,245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21,633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97,878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12.0%</a:t>
                      </a:r>
                    </a:p>
                  </a:txBody>
                  <a:tcPr marL="5806" marR="5806" marT="58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66.2%</a:t>
                      </a:r>
                    </a:p>
                  </a:txBody>
                  <a:tcPr marL="5806" marR="5806" marT="58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-54.2%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Minority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GB" sz="10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Interward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Movers 2001-2011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Net Migration to Diverse Wards as Share of Minority Mover Population: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endParaRPr lang="en-GB" dirty="0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 White Ward '01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 Diverse Ward '01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 Inter-Ward Movers '01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Move to Whiter Ward '01-11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1,889</a:t>
                      </a:r>
                    </a:p>
                  </a:txBody>
                  <a:tcPr marL="5806" marR="5806" marT="5806" marB="0" anchor="b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1,889</a:t>
                      </a:r>
                    </a:p>
                  </a:txBody>
                  <a:tcPr marL="5806" marR="5806" marT="5806" marB="0" anchor="b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Move to Same Diversity Ward '01-11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1,527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6,206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7,733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Move to More Diverse Ward '01-11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1,017</a:t>
                      </a:r>
                    </a:p>
                  </a:txBody>
                  <a:tcPr marL="5806" marR="5806" marT="5806" marB="0" anchor="b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5806" marR="5806" marT="5806" marB="0" anchor="b">
                    <a:lnL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1,017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2,544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8,095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10,639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40.0%</a:t>
                      </a:r>
                    </a:p>
                  </a:txBody>
                  <a:tcPr marL="5806" marR="5806" marT="58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23.3%</a:t>
                      </a:r>
                    </a:p>
                  </a:txBody>
                  <a:tcPr marL="5806" marR="5806" marT="58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16.6%</a:t>
                      </a:r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dirty="0"/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White British 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Inter-Ward Movers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Net Migration to Diverse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Wards as Share of White British Mover</a:t>
                      </a:r>
                      <a:r>
                        <a:rPr lang="en-GB" sz="10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 Population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% Change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Out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Net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1991-2001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10,165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14,858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-4,693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-4.4%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2001-11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9,180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14,330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-5,150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-5.3%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GB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sng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Minority</a:t>
                      </a:r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Inter-Ward Movers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Net Migration to Diverse </a:t>
                      </a:r>
                      <a:r>
                        <a:rPr lang="en-GB" sz="10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Wards as Share of Minority Mover Population</a:t>
                      </a:r>
                      <a:endParaRPr lang="en-GB" sz="1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% Change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endParaRPr lang="en-GB" sz="1000" b="1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In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Out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Net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GB" sz="1000" dirty="0"/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1991-2001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689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1,104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-415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6000"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1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2001-11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1,017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1,889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-872</a:t>
                      </a:r>
                    </a:p>
                  </a:txBody>
                  <a:tcPr marL="5806" marR="5806" marT="58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-8.2%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GB" sz="10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" name="Oval 9"/>
          <p:cNvSpPr/>
          <p:nvPr/>
        </p:nvSpPr>
        <p:spPr>
          <a:xfrm>
            <a:off x="5940152" y="2276872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940152" y="4221088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948264" y="5229200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ight Brace 18"/>
          <p:cNvSpPr/>
          <p:nvPr/>
        </p:nvSpPr>
        <p:spPr>
          <a:xfrm>
            <a:off x="6444208" y="2348880"/>
            <a:ext cx="576064" cy="2016224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ight Brace 19"/>
          <p:cNvSpPr/>
          <p:nvPr/>
        </p:nvSpPr>
        <p:spPr>
          <a:xfrm>
            <a:off x="7524328" y="5373216"/>
            <a:ext cx="648072" cy="115212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6948264" y="6381328"/>
            <a:ext cx="576064" cy="2606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635896" y="1412776"/>
            <a:ext cx="1008112" cy="432048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635896" y="3356992"/>
            <a:ext cx="1008112" cy="432048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val 3"/>
          <p:cNvSpPr/>
          <p:nvPr/>
        </p:nvSpPr>
        <p:spPr>
          <a:xfrm>
            <a:off x="539552" y="3140968"/>
            <a:ext cx="3528392" cy="3456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6228184" y="5229200"/>
            <a:ext cx="2160240" cy="13681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1763688" y="5373216"/>
            <a:ext cx="1168896" cy="116889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732240" y="5445224"/>
            <a:ext cx="1152128" cy="1152128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>
            <a:stCxn id="8" idx="3"/>
          </p:cNvCxnSpPr>
          <p:nvPr/>
        </p:nvCxnSpPr>
        <p:spPr>
          <a:xfrm flipV="1">
            <a:off x="1934869" y="6021290"/>
            <a:ext cx="404883" cy="349641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endCxn id="8" idx="0"/>
          </p:cNvCxnSpPr>
          <p:nvPr/>
        </p:nvCxnSpPr>
        <p:spPr>
          <a:xfrm flipV="1">
            <a:off x="2339752" y="5373216"/>
            <a:ext cx="8384" cy="648072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308304" y="6021288"/>
            <a:ext cx="0" cy="576064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7308304" y="6021288"/>
            <a:ext cx="576063" cy="144015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67744" y="587727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- 66%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48264" y="602128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-23%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6084168" y="3212976"/>
            <a:ext cx="720080" cy="194421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779912" y="3212976"/>
            <a:ext cx="1008112" cy="43204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75856" y="2276872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66% out , 12% into diversity:</a:t>
            </a:r>
          </a:p>
          <a:p>
            <a:r>
              <a:rPr lang="en-GB" dirty="0" smtClean="0"/>
              <a:t>Net ‘Segregation’</a:t>
            </a:r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5580112" y="2276872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23% out, 40% into diversity:  </a:t>
            </a:r>
          </a:p>
          <a:p>
            <a:r>
              <a:rPr lang="en-GB" dirty="0" smtClean="0"/>
              <a:t>Net ‘Integration’</a:t>
            </a:r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1619672" y="242088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White British</a:t>
            </a:r>
            <a:endParaRPr lang="en-GB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6732240" y="479715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Minorities</a:t>
            </a:r>
            <a:endParaRPr lang="en-GB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907704" y="429309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- 12%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56176" y="5661248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- 40%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267744" y="4653136"/>
            <a:ext cx="216024" cy="115212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2627784" y="4077072"/>
            <a:ext cx="360040" cy="172819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588224" y="5949280"/>
            <a:ext cx="360040" cy="7200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7380312" y="5373216"/>
            <a:ext cx="360040" cy="7200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Toward v Away from Diversity – Statistical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19256" cy="4713387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Ethnicity matters</a:t>
            </a:r>
            <a:r>
              <a:rPr lang="en-GB" sz="2400" dirty="0" smtClean="0"/>
              <a:t>: Groups move from themselves except white British; white British move from diversity, others to diversity</a:t>
            </a:r>
            <a:endParaRPr lang="en-GB" sz="2400" b="1" dirty="0" smtClean="0"/>
          </a:p>
          <a:p>
            <a:r>
              <a:rPr lang="en-GB" sz="2400" dirty="0" smtClean="0"/>
              <a:t>Higher education/occupation move to diverse wards rather than away*, young, students as well.</a:t>
            </a:r>
          </a:p>
          <a:p>
            <a:r>
              <a:rPr lang="en-GB" sz="2400" b="1" dirty="0" smtClean="0"/>
              <a:t>White British </a:t>
            </a:r>
            <a:r>
              <a:rPr lang="en-GB" sz="2400" i="1" u="sng" dirty="0" smtClean="0"/>
              <a:t>leave diversity</a:t>
            </a:r>
            <a:r>
              <a:rPr lang="en-GB" sz="2400" dirty="0" smtClean="0"/>
              <a:t> when</a:t>
            </a:r>
            <a:r>
              <a:rPr lang="en-GB" sz="2400" i="1" dirty="0" smtClean="0"/>
              <a:t>: </a:t>
            </a:r>
            <a:r>
              <a:rPr lang="en-GB" sz="2400" dirty="0" smtClean="0"/>
              <a:t>in more diverse ward, with children, working/middle class more than Professionals;</a:t>
            </a:r>
            <a:r>
              <a:rPr lang="en-GB" sz="2400" i="1" dirty="0" smtClean="0"/>
              <a:t> </a:t>
            </a:r>
            <a:r>
              <a:rPr lang="en-GB" sz="2400" i="1" u="sng" dirty="0" smtClean="0"/>
              <a:t>Toward diversity</a:t>
            </a:r>
            <a:r>
              <a:rPr lang="en-GB" sz="2400" i="1" dirty="0" smtClean="0"/>
              <a:t>:</a:t>
            </a:r>
            <a:r>
              <a:rPr lang="en-GB" sz="2400" dirty="0" smtClean="0"/>
              <a:t> in mixed-ethnicity house, renter, 20s. </a:t>
            </a:r>
            <a:r>
              <a:rPr lang="en-GB" sz="2400" b="1" i="1" dirty="0" smtClean="0"/>
              <a:t>English v. British/Celtic not significant (no white flight?)</a:t>
            </a:r>
          </a:p>
          <a:p>
            <a:r>
              <a:rPr lang="en-GB" sz="2400" b="1" dirty="0" smtClean="0"/>
              <a:t>Minorities</a:t>
            </a:r>
            <a:r>
              <a:rPr lang="en-GB" sz="2400" dirty="0" smtClean="0"/>
              <a:t> </a:t>
            </a:r>
            <a:r>
              <a:rPr lang="en-GB" sz="2400" i="1" u="sng" dirty="0" smtClean="0"/>
              <a:t>leave diversity</a:t>
            </a:r>
            <a:r>
              <a:rPr lang="en-GB" sz="2400" dirty="0" smtClean="0"/>
              <a:t> when: in mixed-race house, English; </a:t>
            </a:r>
            <a:r>
              <a:rPr lang="en-GB" sz="2400" i="1" u="sng" dirty="0" smtClean="0"/>
              <a:t>toward diversity</a:t>
            </a:r>
            <a:r>
              <a:rPr lang="en-GB" sz="2400" i="1" dirty="0" smtClean="0"/>
              <a:t>:</a:t>
            </a:r>
            <a:r>
              <a:rPr lang="en-GB" sz="2400" dirty="0" smtClean="0"/>
              <a:t> in whiter ward.</a:t>
            </a:r>
          </a:p>
          <a:p>
            <a:endParaRPr lang="en-GB" sz="2400" b="1" dirty="0" smtClean="0"/>
          </a:p>
          <a:p>
            <a:endParaRPr lang="en-GB" sz="2400" b="1" dirty="0"/>
          </a:p>
        </p:txBody>
      </p:sp>
      <p:sp>
        <p:nvSpPr>
          <p:cNvPr id="4" name="Oval 3"/>
          <p:cNvSpPr/>
          <p:nvPr/>
        </p:nvSpPr>
        <p:spPr>
          <a:xfrm>
            <a:off x="683568" y="4365104"/>
            <a:ext cx="756084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Into or out of London – </a:t>
            </a:r>
            <a:br>
              <a:rPr lang="en-GB" dirty="0" smtClean="0"/>
            </a:br>
            <a:r>
              <a:rPr lang="en-GB" dirty="0" smtClean="0"/>
              <a:t>Statistical Models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English, UK-born predicts move out</a:t>
            </a:r>
          </a:p>
          <a:p>
            <a:r>
              <a:rPr lang="en-GB" dirty="0" smtClean="0"/>
              <a:t>White in mixed ethnic house, degree, young, foreign-born: predicts </a:t>
            </a:r>
            <a:r>
              <a:rPr lang="en-GB" dirty="0" err="1" smtClean="0"/>
              <a:t>stayer</a:t>
            </a:r>
            <a:r>
              <a:rPr lang="en-GB" dirty="0" smtClean="0"/>
              <a:t>. Inner London</a:t>
            </a:r>
          </a:p>
          <a:p>
            <a:r>
              <a:rPr lang="en-GB" dirty="0" smtClean="0"/>
              <a:t>Higher education/occupation, foreign-born predicts move to London from elsewhere in UK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White Flight?:</a:t>
            </a:r>
            <a:br>
              <a:rPr lang="en-GB" dirty="0" smtClean="0"/>
            </a:br>
            <a:r>
              <a:rPr lang="en-GB" dirty="0" err="1" smtClean="0"/>
              <a:t>Yougov</a:t>
            </a:r>
            <a:r>
              <a:rPr lang="en-GB" dirty="0" smtClean="0"/>
              <a:t>-ESRC-BBK Survey, August 2013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67544" y="1556792"/>
          <a:ext cx="8208912" cy="5004857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52228"/>
                <a:gridCol w="2052228"/>
                <a:gridCol w="2052228"/>
                <a:gridCol w="2052228"/>
              </a:tblGrid>
              <a:tr h="1082200">
                <a:tc>
                  <a:txBody>
                    <a:bodyPr/>
                    <a:lstStyle/>
                    <a:p>
                      <a:pPr algn="l" fontAlgn="b"/>
                      <a:endParaRPr lang="en-GB" sz="2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1" u="none" strike="noStrike" dirty="0" smtClean="0"/>
                        <a:t>Moved  To Whiter Ward past 10 yrs</a:t>
                      </a:r>
                      <a:endParaRPr lang="en-GB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b="1" u="none" strike="noStrike" dirty="0" smtClean="0"/>
                        <a:t>Moved  To More Diverse Ward past 10 yrs</a:t>
                      </a:r>
                      <a:endParaRPr lang="en-GB" sz="2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800" u="none" strike="noStrike" dirty="0"/>
                        <a:t>Sample</a:t>
                      </a:r>
                      <a:endParaRPr lang="en-GB" sz="2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8352"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b="1" u="none" strike="noStrike" dirty="0" smtClean="0"/>
                        <a:t>Not White British</a:t>
                      </a:r>
                      <a:endParaRPr lang="en-GB" sz="3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/>
                        <a:t>53%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/>
                        <a:t>47%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/>
                        <a:t>47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2200"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b="1" u="none" strike="noStrike" dirty="0" smtClean="0"/>
                        <a:t>White British</a:t>
                      </a:r>
                      <a:endParaRPr lang="en-GB" sz="3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/>
                        <a:t>62%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/>
                        <a:t>38%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/>
                        <a:t>239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7900"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 smtClean="0"/>
                        <a:t>Total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/>
                        <a:t>60%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/>
                        <a:t>40%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200" u="none" strike="noStrike" dirty="0"/>
                        <a:t>286</a:t>
                      </a:r>
                      <a:endParaRPr lang="en-GB" sz="3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b="1" dirty="0" smtClean="0"/>
              <a:t>Comfort with spouse of different race among ward movers, White British only (</a:t>
            </a:r>
            <a:r>
              <a:rPr lang="en-GB" sz="3200" b="1" dirty="0" err="1" smtClean="0"/>
              <a:t>Yougov</a:t>
            </a:r>
            <a:r>
              <a:rPr lang="en-GB" sz="3200" b="1" dirty="0" smtClean="0"/>
              <a:t>/ESRC survey)</a:t>
            </a:r>
            <a:endParaRPr lang="en-GB" sz="3200" b="1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1547664" y="1700808"/>
          <a:ext cx="6048673" cy="4617253"/>
        </p:xfrm>
        <a:graphic>
          <a:graphicData uri="http://schemas.openxmlformats.org/drawingml/2006/table">
            <a:tbl>
              <a:tblPr/>
              <a:tblGrid>
                <a:gridCol w="2314924"/>
                <a:gridCol w="1269476"/>
                <a:gridCol w="1418825"/>
                <a:gridCol w="1045448"/>
              </a:tblGrid>
              <a:tr h="522058">
                <a:tc>
                  <a:txBody>
                    <a:bodyPr/>
                    <a:lstStyle/>
                    <a:p>
                      <a:pPr algn="l" fontAlgn="b"/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 Whiter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 Diverse  </a:t>
                      </a:r>
                      <a:r>
                        <a:rPr lang="en-GB" sz="2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Sample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very comfortable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61%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39%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fairly comfortable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2058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neither comfortable 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57%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43%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73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fairly uncomfortable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9732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very uncomfortable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76%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84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don't know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58%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42%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384"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115616" y="2276872"/>
            <a:ext cx="6768752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and Methods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Methods: Quantitative and Qualitative</a:t>
            </a:r>
          </a:p>
          <a:p>
            <a:r>
              <a:rPr lang="en-GB" dirty="0" smtClean="0"/>
              <a:t>Quantitative First, then </a:t>
            </a:r>
            <a:r>
              <a:rPr lang="en-GB" dirty="0" err="1" smtClean="0"/>
              <a:t>qual</a:t>
            </a:r>
            <a:r>
              <a:rPr lang="en-GB" dirty="0" smtClean="0"/>
              <a:t>, then back to quant</a:t>
            </a:r>
          </a:p>
          <a:p>
            <a:r>
              <a:rPr lang="en-GB" dirty="0" smtClean="0"/>
              <a:t>Today mainly on quantitative findings to date</a:t>
            </a:r>
          </a:p>
          <a:p>
            <a:r>
              <a:rPr lang="en-GB" dirty="0" smtClean="0"/>
              <a:t>Sources: ESRC datasets: BHPS, Understanding Society, Citizenship Survey, ONS LS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White British prefer 90+% white areas, except in their 20s</a:t>
            </a:r>
          </a:p>
          <a:p>
            <a:r>
              <a:rPr lang="en-GB" dirty="0" smtClean="0"/>
              <a:t>Not ‘white flight’: white cultural attraction/status, not white anxiety over boundaries</a:t>
            </a:r>
          </a:p>
          <a:p>
            <a:r>
              <a:rPr lang="en-GB" dirty="0" smtClean="0"/>
              <a:t>Anti-immigration, political or racist attitudes not strongly linked to moving to whiter area, </a:t>
            </a:r>
            <a:r>
              <a:rPr lang="en-GB" dirty="0" err="1" smtClean="0"/>
              <a:t>esp</a:t>
            </a:r>
            <a:r>
              <a:rPr lang="en-GB" dirty="0" smtClean="0"/>
              <a:t> when compared to </a:t>
            </a:r>
            <a:r>
              <a:rPr lang="en-GB" dirty="0" err="1" smtClean="0"/>
              <a:t>stayers</a:t>
            </a:r>
            <a:endParaRPr lang="en-GB" dirty="0" smtClean="0"/>
          </a:p>
          <a:p>
            <a:r>
              <a:rPr lang="en-GB" dirty="0" smtClean="0"/>
              <a:t>No selection bias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…..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Local ethnic geography and demography matter for national issue perceptions and vice-versa</a:t>
            </a:r>
          </a:p>
          <a:p>
            <a:r>
              <a:rPr lang="en-GB" dirty="0" smtClean="0"/>
              <a:t>Anti-immigration and far right vote (closure 1) not linked to white flight/avoidance (closure 2) </a:t>
            </a:r>
            <a:endParaRPr lang="en-GB" b="1" dirty="0" smtClean="0"/>
          </a:p>
          <a:p>
            <a:r>
              <a:rPr lang="en-GB" dirty="0" smtClean="0"/>
              <a:t>But upper working/lower middle class are more likely to be both ‘white </a:t>
            </a:r>
            <a:r>
              <a:rPr lang="en-GB" dirty="0" err="1" smtClean="0"/>
              <a:t>flighters</a:t>
            </a:r>
            <a:r>
              <a:rPr lang="en-GB" dirty="0" smtClean="0"/>
              <a:t>’ and white nationalists</a:t>
            </a:r>
          </a:p>
          <a:p>
            <a:r>
              <a:rPr lang="en-GB" dirty="0" smtClean="0"/>
              <a:t>Some support for contact theory but much of the positive effect of diversity is due to other aspects of diverse areas (transient, urban). </a:t>
            </a:r>
          </a:p>
          <a:p>
            <a:r>
              <a:rPr lang="en-GB" dirty="0" smtClean="0"/>
              <a:t>White attitudes to immigration may be softened by contact in locale; </a:t>
            </a:r>
          </a:p>
          <a:p>
            <a:r>
              <a:rPr lang="en-GB" dirty="0" smtClean="0"/>
              <a:t>or may be hardened by diversity in metro OR by jumps in minority presence in formerly lily-white areas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Research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Focus Group Work required to tease out meanings that white working class people hold</a:t>
            </a:r>
          </a:p>
          <a:p>
            <a:r>
              <a:rPr lang="en-GB" dirty="0" smtClean="0"/>
              <a:t>4 focus groups, 2 in white minority areas, 2 in adjacent mainly white areas. 2 in London, 2 in North or Midlands</a:t>
            </a:r>
          </a:p>
          <a:p>
            <a:r>
              <a:rPr lang="en-GB" dirty="0" smtClean="0"/>
              <a:t>2011 data updates (ONS LS, Census)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Potential Policy Implications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Immigration: not principally about white working class</a:t>
            </a:r>
          </a:p>
          <a:p>
            <a:r>
              <a:rPr lang="en-GB" dirty="0" smtClean="0"/>
              <a:t>Housing: retain white British population (social housing, </a:t>
            </a:r>
            <a:r>
              <a:rPr lang="en-GB" dirty="0" err="1" smtClean="0"/>
              <a:t>housebuilding</a:t>
            </a:r>
            <a:r>
              <a:rPr lang="en-GB" dirty="0" smtClean="0"/>
              <a:t>, benefits) </a:t>
            </a:r>
          </a:p>
          <a:p>
            <a:r>
              <a:rPr lang="en-GB" dirty="0" smtClean="0"/>
              <a:t>Housing: aim for dispersed building, slow demographic change. Not to disperse minorities to homogeneous areas</a:t>
            </a:r>
          </a:p>
          <a:p>
            <a:r>
              <a:rPr lang="en-GB" dirty="0" smtClean="0"/>
              <a:t>Schooling: yes to mixed catchment, but sensitivity to white tipping</a:t>
            </a:r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0106"/>
          </a:xfrm>
        </p:spPr>
        <p:txBody>
          <a:bodyPr/>
          <a:lstStyle/>
          <a:p>
            <a:r>
              <a:rPr lang="en-GB" dirty="0" smtClean="0"/>
              <a:t>Save our Census!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The permission of the Office for National Statistics to use the Longitudinal Study is gratefully acknowledged, as is the help provided by staff of the Centre for Longitudinal Study Information &amp; User Support (</a:t>
            </a:r>
            <a:r>
              <a:rPr lang="en-GB" dirty="0" err="1" smtClean="0"/>
              <a:t>CeLSIUS</a:t>
            </a:r>
            <a:r>
              <a:rPr lang="en-GB" dirty="0" smtClean="0"/>
              <a:t>). </a:t>
            </a:r>
            <a:r>
              <a:rPr lang="en-GB" dirty="0" err="1" smtClean="0"/>
              <a:t>CeLSIUS</a:t>
            </a:r>
            <a:r>
              <a:rPr lang="en-GB" dirty="0" smtClean="0"/>
              <a:t> is supported by the ESRC Census of Population Programme (Award Ref: ES/K000365/1). The authors alone are responsible for the interpretation of the data.</a:t>
            </a:r>
          </a:p>
          <a:p>
            <a:r>
              <a:rPr lang="en-GB" dirty="0" smtClean="0"/>
              <a:t>Census output is Crown copyright and is reproduced with the permission of the Controller of HMSO and the Queen's Printer for Scotland.</a:t>
            </a:r>
          </a:p>
          <a:p>
            <a:r>
              <a:rPr lang="en-GB" b="1" dirty="0" smtClean="0"/>
              <a:t>The results presented are based on a test version of the LS database incorporating 2011 Census data. Figures may be subject to change when the final version of this database is released in November 2013.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225197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Voice: Opposition to immigration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400" dirty="0" smtClean="0"/>
              <a:t>The Citizenship Survey has asked the question:</a:t>
            </a:r>
          </a:p>
          <a:p>
            <a:pPr marL="274320" lvl="1" indent="0">
              <a:buNone/>
            </a:pPr>
            <a:r>
              <a:rPr lang="en-GB" sz="2400" b="1" i="1" dirty="0" smtClean="0"/>
              <a:t> “</a:t>
            </a:r>
            <a:r>
              <a:rPr lang="en-US" sz="2400" b="1" i="1" dirty="0" smtClean="0"/>
              <a:t>Do </a:t>
            </a:r>
            <a:r>
              <a:rPr lang="en-US" sz="2400" b="1" i="1" dirty="0"/>
              <a:t>you think the number of immigrants coming to Britain </a:t>
            </a:r>
            <a:r>
              <a:rPr lang="en-US" sz="2400" b="1" i="1" dirty="0" smtClean="0"/>
              <a:t>nowadays </a:t>
            </a:r>
            <a:r>
              <a:rPr lang="en-US" sz="2400" b="1" i="1" dirty="0"/>
              <a:t>should be increased a lot, increased a little, remain the same as it is, reduced a little, or reduced a lot</a:t>
            </a:r>
            <a:r>
              <a:rPr lang="en-US" sz="2400" b="1" i="1" dirty="0" smtClean="0"/>
              <a:t>?”</a:t>
            </a:r>
          </a:p>
          <a:p>
            <a:r>
              <a:rPr lang="en-US" sz="2400" dirty="0" smtClean="0"/>
              <a:t>Majority view, consistently over 80% since 2005 amongst white UK-born population</a:t>
            </a:r>
          </a:p>
          <a:p>
            <a:r>
              <a:rPr lang="en-US" sz="2400" dirty="0" smtClean="0"/>
              <a:t>Data, pooled dataset of four Citizenship Surveys 2007-08, 2008-09, 2009-10, 2010-11</a:t>
            </a:r>
          </a:p>
          <a:p>
            <a:r>
              <a:rPr lang="en-US" sz="2400" dirty="0" smtClean="0"/>
              <a:t>What about non-white views of immigration?</a:t>
            </a:r>
          </a:p>
          <a:p>
            <a:r>
              <a:rPr lang="en-GB" sz="2400" dirty="0" smtClean="0"/>
              <a:t>Does local diversity increase or reduce white hostility to immigration?</a:t>
            </a:r>
          </a:p>
          <a:p>
            <a:endParaRPr lang="en-GB" sz="2400" dirty="0" smtClean="0"/>
          </a:p>
          <a:p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188728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 just white British….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9552" y="16288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623731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Source: Home Office/DCLG Citizenship Surveys, 2007-11 (Cumulative)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49837079"/>
              </p:ext>
            </p:extLst>
          </p:nvPr>
        </p:nvGraphicFramePr>
        <p:xfrm>
          <a:off x="642720" y="943828"/>
          <a:ext cx="8229600" cy="5248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94559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4169</TotalTime>
  <Words>2328</Words>
  <Application>Microsoft Office PowerPoint</Application>
  <PresentationFormat>On-screen Show (4:3)</PresentationFormat>
  <Paragraphs>555</Paragraphs>
  <Slides>53</Slides>
  <Notes>53</Notes>
  <HiddenSlides>24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Contact, Threat or 'White Flight'?: Local ethnic change, UKIP and anti-immigration sentiment in Britain</vt:lpstr>
      <vt:lpstr>Community and Closure</vt:lpstr>
      <vt:lpstr>Exit, Voice, Accommodation</vt:lpstr>
      <vt:lpstr>Conceptual Frameworks</vt:lpstr>
      <vt:lpstr>Data and Methods</vt:lpstr>
      <vt:lpstr>Save our Census!</vt:lpstr>
      <vt:lpstr>Voice: Opposition to immigration</vt:lpstr>
      <vt:lpstr>Not just white British….</vt:lpstr>
      <vt:lpstr>Slide 9</vt:lpstr>
      <vt:lpstr>Slide 10</vt:lpstr>
      <vt:lpstr>Reduce the number of immigrants (a lot and a little) by social class and ward diversity (aggregated dataset) for all white respondents </vt:lpstr>
      <vt:lpstr>All Politics is Local</vt:lpstr>
      <vt:lpstr>Threat or Contact?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Why are diverse neighbourhoods in whiter metros most tolerant?</vt:lpstr>
      <vt:lpstr>Slide 23</vt:lpstr>
      <vt:lpstr>Theory # 2 - Selection Bias</vt:lpstr>
      <vt:lpstr>% Minorities Softens Views on Immigration</vt:lpstr>
      <vt:lpstr>…Adding Mobility &amp; Contextuals</vt:lpstr>
      <vt:lpstr>Focusing on Working Class</vt:lpstr>
      <vt:lpstr>Drivers of opposition to immigration</vt:lpstr>
      <vt:lpstr>White Flight? </vt:lpstr>
      <vt:lpstr>Slide 30</vt:lpstr>
      <vt:lpstr>Quintiles (ONS LS 2011)</vt:lpstr>
      <vt:lpstr>Smart Census Data Plotter </vt:lpstr>
      <vt:lpstr>Slide 33</vt:lpstr>
      <vt:lpstr>Slide 34</vt:lpstr>
      <vt:lpstr>Slide 35</vt:lpstr>
      <vt:lpstr>How did Ethnic Groups Move?: by Ethnic Neighbourhood Type, 2001-11</vt:lpstr>
      <vt:lpstr>Change in Segregation (ID), 1991-2011, England and Wales</vt:lpstr>
      <vt:lpstr>Slide 38</vt:lpstr>
      <vt:lpstr>Simpson (2007) Method</vt:lpstr>
      <vt:lpstr>Slide 40</vt:lpstr>
      <vt:lpstr>Slide 41</vt:lpstr>
      <vt:lpstr>What Items are on the Menu?</vt:lpstr>
      <vt:lpstr>Slide 43</vt:lpstr>
      <vt:lpstr>Slide 44</vt:lpstr>
      <vt:lpstr>Slide 45</vt:lpstr>
      <vt:lpstr>Toward v Away from Diversity – Statistical Models</vt:lpstr>
      <vt:lpstr>Into or out of London –  Statistical Models</vt:lpstr>
      <vt:lpstr>White Flight?: Yougov-ESRC-BBK Survey, August 2013</vt:lpstr>
      <vt:lpstr>Comfort with spouse of different race among ward movers, White British only (Yougov/ESRC survey)</vt:lpstr>
      <vt:lpstr>Conclusion</vt:lpstr>
      <vt:lpstr>…..</vt:lpstr>
      <vt:lpstr>Future Research</vt:lpstr>
      <vt:lpstr>Potential Policy Implications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Exit, Voice or Accommodation?</dc:title>
  <dc:creator>Eric Kaufmann</dc:creator>
  <cp:lastModifiedBy>Eric Kaufmann</cp:lastModifiedBy>
  <cp:revision>306</cp:revision>
  <dcterms:created xsi:type="dcterms:W3CDTF">2013-03-01T10:58:33Z</dcterms:created>
  <dcterms:modified xsi:type="dcterms:W3CDTF">2013-11-19T09:53:10Z</dcterms:modified>
</cp:coreProperties>
</file>