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62" r:id="rId3"/>
    <p:sldId id="263" r:id="rId4"/>
    <p:sldId id="284" r:id="rId5"/>
    <p:sldId id="285" r:id="rId6"/>
    <p:sldId id="286" r:id="rId7"/>
    <p:sldId id="287" r:id="rId8"/>
    <p:sldId id="288" r:id="rId9"/>
    <p:sldId id="290" r:id="rId10"/>
    <p:sldId id="291" r:id="rId11"/>
    <p:sldId id="292" r:id="rId12"/>
    <p:sldId id="289" r:id="rId13"/>
    <p:sldId id="294" r:id="rId14"/>
    <p:sldId id="295" r:id="rId15"/>
    <p:sldId id="293" r:id="rId16"/>
    <p:sldId id="310" r:id="rId17"/>
    <p:sldId id="296" r:id="rId18"/>
    <p:sldId id="297" r:id="rId19"/>
    <p:sldId id="298" r:id="rId20"/>
    <p:sldId id="299" r:id="rId21"/>
    <p:sldId id="300" r:id="rId22"/>
    <p:sldId id="301" r:id="rId23"/>
    <p:sldId id="302" r:id="rId24"/>
    <p:sldId id="303" r:id="rId25"/>
    <p:sldId id="304" r:id="rId26"/>
    <p:sldId id="305" r:id="rId27"/>
    <p:sldId id="306" r:id="rId28"/>
    <p:sldId id="307" r:id="rId29"/>
    <p:sldId id="308" r:id="rId30"/>
    <p:sldId id="309" r:id="rId31"/>
    <p:sldId id="278" r:id="rId32"/>
    <p:sldId id="280" r:id="rId33"/>
    <p:sldId id="281"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4" d="100"/>
          <a:sy n="84" d="100"/>
        </p:scale>
        <p:origin x="1506"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1A0C318-45F3-41B8-9558-74096A8A453C}" type="datetimeFigureOut">
              <a:rPr lang="en-GB" smtClean="0"/>
              <a:pPr/>
              <a:t>03/03/2015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616DC51-DA23-4990-9928-CBC439FE05A0}" type="slidenum">
              <a:rPr lang="en-GB" smtClean="0"/>
              <a:pPr/>
              <a:t>‹#›</a:t>
            </a:fld>
            <a:endParaRPr lang="en-GB"/>
          </a:p>
        </p:txBody>
      </p:sp>
    </p:spTree>
    <p:extLst>
      <p:ext uri="{BB962C8B-B14F-4D97-AF65-F5344CB8AC3E}">
        <p14:creationId xmlns:p14="http://schemas.microsoft.com/office/powerpoint/2010/main" val="2014136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B616DC51-DA23-4990-9928-CBC439FE05A0}" type="slidenum">
              <a:rPr lang="en-GB" smtClean="0"/>
              <a:pPr/>
              <a:t>1</a:t>
            </a:fld>
            <a:endParaRPr lang="en-GB"/>
          </a:p>
        </p:txBody>
      </p:sp>
    </p:spTree>
    <p:extLst>
      <p:ext uri="{BB962C8B-B14F-4D97-AF65-F5344CB8AC3E}">
        <p14:creationId xmlns:p14="http://schemas.microsoft.com/office/powerpoint/2010/main" val="6480824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C3FFA59E-F11E-48FC-BDD2-165A44C878F5}" type="slidenum">
              <a:rPr lang="en-GB" smtClean="0"/>
              <a:pPr/>
              <a:t>10</a:t>
            </a:fld>
            <a:endParaRPr lang="en-GB"/>
          </a:p>
        </p:txBody>
      </p:sp>
    </p:spTree>
    <p:extLst>
      <p:ext uri="{BB962C8B-B14F-4D97-AF65-F5344CB8AC3E}">
        <p14:creationId xmlns:p14="http://schemas.microsoft.com/office/powerpoint/2010/main" val="3769583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C3FFA59E-F11E-48FC-BDD2-165A44C878F5}" type="slidenum">
              <a:rPr lang="en-GB" smtClean="0"/>
              <a:pPr/>
              <a:t>11</a:t>
            </a:fld>
            <a:endParaRPr lang="en-GB"/>
          </a:p>
        </p:txBody>
      </p:sp>
    </p:spTree>
    <p:extLst>
      <p:ext uri="{BB962C8B-B14F-4D97-AF65-F5344CB8AC3E}">
        <p14:creationId xmlns:p14="http://schemas.microsoft.com/office/powerpoint/2010/main" val="12365727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C3FFA59E-F11E-48FC-BDD2-165A44C878F5}" type="slidenum">
              <a:rPr lang="en-GB" smtClean="0"/>
              <a:pPr/>
              <a:t>12</a:t>
            </a:fld>
            <a:endParaRPr lang="en-GB"/>
          </a:p>
        </p:txBody>
      </p:sp>
    </p:spTree>
    <p:extLst>
      <p:ext uri="{BB962C8B-B14F-4D97-AF65-F5344CB8AC3E}">
        <p14:creationId xmlns:p14="http://schemas.microsoft.com/office/powerpoint/2010/main" val="11907648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C3FFA59E-F11E-48FC-BDD2-165A44C878F5}" type="slidenum">
              <a:rPr lang="en-GB" smtClean="0"/>
              <a:pPr/>
              <a:t>13</a:t>
            </a:fld>
            <a:endParaRPr lang="en-GB"/>
          </a:p>
        </p:txBody>
      </p:sp>
    </p:spTree>
    <p:extLst>
      <p:ext uri="{BB962C8B-B14F-4D97-AF65-F5344CB8AC3E}">
        <p14:creationId xmlns:p14="http://schemas.microsoft.com/office/powerpoint/2010/main" val="10572092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C3FFA59E-F11E-48FC-BDD2-165A44C878F5}" type="slidenum">
              <a:rPr lang="en-GB" smtClean="0"/>
              <a:pPr/>
              <a:t>14</a:t>
            </a:fld>
            <a:endParaRPr lang="en-GB"/>
          </a:p>
        </p:txBody>
      </p:sp>
    </p:spTree>
    <p:extLst>
      <p:ext uri="{BB962C8B-B14F-4D97-AF65-F5344CB8AC3E}">
        <p14:creationId xmlns:p14="http://schemas.microsoft.com/office/powerpoint/2010/main" val="38370417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B616DC51-DA23-4990-9928-CBC439FE05A0}" type="slidenum">
              <a:rPr lang="en-GB" smtClean="0"/>
              <a:pPr/>
              <a:t>15</a:t>
            </a:fld>
            <a:endParaRPr lang="en-GB"/>
          </a:p>
        </p:txBody>
      </p:sp>
    </p:spTree>
    <p:extLst>
      <p:ext uri="{BB962C8B-B14F-4D97-AF65-F5344CB8AC3E}">
        <p14:creationId xmlns:p14="http://schemas.microsoft.com/office/powerpoint/2010/main" val="35552347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616DC51-DA23-4990-9928-CBC439FE05A0}" type="slidenum">
              <a:rPr lang="en-GB" smtClean="0"/>
              <a:pPr/>
              <a:t>16</a:t>
            </a:fld>
            <a:endParaRPr lang="en-GB"/>
          </a:p>
        </p:txBody>
      </p:sp>
    </p:spTree>
    <p:extLst>
      <p:ext uri="{BB962C8B-B14F-4D97-AF65-F5344CB8AC3E}">
        <p14:creationId xmlns:p14="http://schemas.microsoft.com/office/powerpoint/2010/main" val="52222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31EBA8F0-BD1E-442D-9849-0E69B46C1C63}" type="slidenum">
              <a:rPr lang="en-GB" smtClean="0"/>
              <a:pPr/>
              <a:t>17</a:t>
            </a:fld>
            <a:endParaRPr lang="en-GB"/>
          </a:p>
        </p:txBody>
      </p:sp>
    </p:spTree>
    <p:extLst>
      <p:ext uri="{BB962C8B-B14F-4D97-AF65-F5344CB8AC3E}">
        <p14:creationId xmlns:p14="http://schemas.microsoft.com/office/powerpoint/2010/main" val="16158795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Rot="1" noChangeAspect="1" noChangeArrowheads="1" noTextEdit="1"/>
          </p:cNvSpPr>
          <p:nvPr>
            <p:ph type="sldImg"/>
          </p:nvPr>
        </p:nvSpPr>
        <p:spPr>
          <a:ln/>
        </p:spPr>
      </p:sp>
      <p:sp>
        <p:nvSpPr>
          <p:cNvPr id="33794" name="Rectangle 3"/>
          <p:cNvSpPr>
            <a:spLocks noGrp="1" noChangeArrowheads="1"/>
          </p:cNvSpPr>
          <p:nvPr>
            <p:ph type="body" idx="1"/>
          </p:nvPr>
        </p:nvSpPr>
        <p:spPr>
          <a:noFill/>
          <a:ln/>
        </p:spPr>
        <p:txBody>
          <a:bodyPr/>
          <a:lstStyle/>
          <a:p>
            <a:endParaRPr lang="en-GB" smtClean="0"/>
          </a:p>
        </p:txBody>
      </p:sp>
    </p:spTree>
    <p:extLst>
      <p:ext uri="{BB962C8B-B14F-4D97-AF65-F5344CB8AC3E}">
        <p14:creationId xmlns:p14="http://schemas.microsoft.com/office/powerpoint/2010/main" val="39419891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31EBA8F0-BD1E-442D-9849-0E69B46C1C63}" type="slidenum">
              <a:rPr lang="en-GB" smtClean="0"/>
              <a:pPr/>
              <a:t>19</a:t>
            </a:fld>
            <a:endParaRPr lang="en-GB"/>
          </a:p>
        </p:txBody>
      </p:sp>
    </p:spTree>
    <p:extLst>
      <p:ext uri="{BB962C8B-B14F-4D97-AF65-F5344CB8AC3E}">
        <p14:creationId xmlns:p14="http://schemas.microsoft.com/office/powerpoint/2010/main" val="27028777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7EAFB8C5-7D8A-4A63-93B5-FC872BA4E5D7}" type="slidenum">
              <a:rPr lang="en-GB" smtClean="0"/>
              <a:pPr/>
              <a:t>2</a:t>
            </a:fld>
            <a:endParaRPr lang="en-GB"/>
          </a:p>
        </p:txBody>
      </p:sp>
    </p:spTree>
    <p:extLst>
      <p:ext uri="{BB962C8B-B14F-4D97-AF65-F5344CB8AC3E}">
        <p14:creationId xmlns:p14="http://schemas.microsoft.com/office/powerpoint/2010/main" val="19310882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31EBA8F0-BD1E-442D-9849-0E69B46C1C63}" type="slidenum">
              <a:rPr lang="en-GB" smtClean="0"/>
              <a:pPr/>
              <a:t>20</a:t>
            </a:fld>
            <a:endParaRPr lang="en-GB"/>
          </a:p>
        </p:txBody>
      </p:sp>
    </p:spTree>
    <p:extLst>
      <p:ext uri="{BB962C8B-B14F-4D97-AF65-F5344CB8AC3E}">
        <p14:creationId xmlns:p14="http://schemas.microsoft.com/office/powerpoint/2010/main" val="20193758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31EBA8F0-BD1E-442D-9849-0E69B46C1C63}" type="slidenum">
              <a:rPr lang="en-GB" smtClean="0"/>
              <a:pPr/>
              <a:t>21</a:t>
            </a:fld>
            <a:endParaRPr lang="en-GB"/>
          </a:p>
        </p:txBody>
      </p:sp>
    </p:spTree>
    <p:extLst>
      <p:ext uri="{BB962C8B-B14F-4D97-AF65-F5344CB8AC3E}">
        <p14:creationId xmlns:p14="http://schemas.microsoft.com/office/powerpoint/2010/main" val="25624935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31EBA8F0-BD1E-442D-9849-0E69B46C1C63}" type="slidenum">
              <a:rPr lang="en-GB" smtClean="0"/>
              <a:pPr/>
              <a:t>22</a:t>
            </a:fld>
            <a:endParaRPr lang="en-GB"/>
          </a:p>
        </p:txBody>
      </p:sp>
    </p:spTree>
    <p:extLst>
      <p:ext uri="{BB962C8B-B14F-4D97-AF65-F5344CB8AC3E}">
        <p14:creationId xmlns:p14="http://schemas.microsoft.com/office/powerpoint/2010/main" val="23703786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31EBA8F0-BD1E-442D-9849-0E69B46C1C63}" type="slidenum">
              <a:rPr lang="en-GB" smtClean="0"/>
              <a:pPr/>
              <a:t>23</a:t>
            </a:fld>
            <a:endParaRPr lang="en-GB"/>
          </a:p>
        </p:txBody>
      </p:sp>
    </p:spTree>
    <p:extLst>
      <p:ext uri="{BB962C8B-B14F-4D97-AF65-F5344CB8AC3E}">
        <p14:creationId xmlns:p14="http://schemas.microsoft.com/office/powerpoint/2010/main" val="36076326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31EBA8F0-BD1E-442D-9849-0E69B46C1C63}" type="slidenum">
              <a:rPr lang="en-GB" smtClean="0"/>
              <a:pPr/>
              <a:t>24</a:t>
            </a:fld>
            <a:endParaRPr lang="en-GB"/>
          </a:p>
        </p:txBody>
      </p:sp>
    </p:spTree>
    <p:extLst>
      <p:ext uri="{BB962C8B-B14F-4D97-AF65-F5344CB8AC3E}">
        <p14:creationId xmlns:p14="http://schemas.microsoft.com/office/powerpoint/2010/main" val="22701512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31EBA8F0-BD1E-442D-9849-0E69B46C1C63}" type="slidenum">
              <a:rPr lang="en-GB" smtClean="0"/>
              <a:pPr/>
              <a:t>25</a:t>
            </a:fld>
            <a:endParaRPr lang="en-GB"/>
          </a:p>
        </p:txBody>
      </p:sp>
    </p:spTree>
    <p:extLst>
      <p:ext uri="{BB962C8B-B14F-4D97-AF65-F5344CB8AC3E}">
        <p14:creationId xmlns:p14="http://schemas.microsoft.com/office/powerpoint/2010/main" val="35698657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31EBA8F0-BD1E-442D-9849-0E69B46C1C63}" type="slidenum">
              <a:rPr lang="en-GB" smtClean="0"/>
              <a:pPr/>
              <a:t>26</a:t>
            </a:fld>
            <a:endParaRPr lang="en-GB"/>
          </a:p>
        </p:txBody>
      </p:sp>
    </p:spTree>
    <p:extLst>
      <p:ext uri="{BB962C8B-B14F-4D97-AF65-F5344CB8AC3E}">
        <p14:creationId xmlns:p14="http://schemas.microsoft.com/office/powerpoint/2010/main" val="28168924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31EBA8F0-BD1E-442D-9849-0E69B46C1C63}" type="slidenum">
              <a:rPr lang="en-GB" smtClean="0"/>
              <a:pPr/>
              <a:t>27</a:t>
            </a:fld>
            <a:endParaRPr lang="en-GB"/>
          </a:p>
        </p:txBody>
      </p:sp>
    </p:spTree>
    <p:extLst>
      <p:ext uri="{BB962C8B-B14F-4D97-AF65-F5344CB8AC3E}">
        <p14:creationId xmlns:p14="http://schemas.microsoft.com/office/powerpoint/2010/main" val="17702904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E88AA0-5CD6-49F9-9FEF-5D148C5F353E}" type="slidenum">
              <a:rPr lang="en-US"/>
              <a:pPr/>
              <a:t>28</a:t>
            </a:fld>
            <a:endParaRPr lang="en-US"/>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5982204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0C6391CF-1C3C-42A3-A56C-8C8A10B02222}" type="slidenum">
              <a:rPr lang="en-GB" smtClean="0"/>
              <a:pPr/>
              <a:t>29</a:t>
            </a:fld>
            <a:endParaRPr lang="en-GB"/>
          </a:p>
        </p:txBody>
      </p:sp>
    </p:spTree>
    <p:extLst>
      <p:ext uri="{BB962C8B-B14F-4D97-AF65-F5344CB8AC3E}">
        <p14:creationId xmlns:p14="http://schemas.microsoft.com/office/powerpoint/2010/main" val="4627920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p:spPr>
        <p:txBody>
          <a:bodyPr/>
          <a:lstStyle/>
          <a:p>
            <a:endParaRPr lang="en-GB" smtClean="0"/>
          </a:p>
        </p:txBody>
      </p:sp>
    </p:spTree>
    <p:extLst>
      <p:ext uri="{BB962C8B-B14F-4D97-AF65-F5344CB8AC3E}">
        <p14:creationId xmlns:p14="http://schemas.microsoft.com/office/powerpoint/2010/main" val="17597358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000DD650-9DCC-45C5-A2C5-B28179CBC4C7}" type="slidenum">
              <a:rPr lang="en-GB" smtClean="0"/>
              <a:pPr/>
              <a:t>30</a:t>
            </a:fld>
            <a:endParaRPr lang="en-GB"/>
          </a:p>
        </p:txBody>
      </p:sp>
    </p:spTree>
    <p:extLst>
      <p:ext uri="{BB962C8B-B14F-4D97-AF65-F5344CB8AC3E}">
        <p14:creationId xmlns:p14="http://schemas.microsoft.com/office/powerpoint/2010/main" val="28871760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B616DC51-DA23-4990-9928-CBC439FE05A0}" type="slidenum">
              <a:rPr lang="en-GB" smtClean="0"/>
              <a:pPr/>
              <a:t>31</a:t>
            </a:fld>
            <a:endParaRPr lang="en-GB"/>
          </a:p>
        </p:txBody>
      </p:sp>
    </p:spTree>
    <p:extLst>
      <p:ext uri="{BB962C8B-B14F-4D97-AF65-F5344CB8AC3E}">
        <p14:creationId xmlns:p14="http://schemas.microsoft.com/office/powerpoint/2010/main" val="43241882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B616DC51-DA23-4990-9928-CBC439FE05A0}" type="slidenum">
              <a:rPr lang="en-GB" smtClean="0"/>
              <a:pPr/>
              <a:t>32</a:t>
            </a:fld>
            <a:endParaRPr lang="en-GB"/>
          </a:p>
        </p:txBody>
      </p:sp>
    </p:spTree>
    <p:extLst>
      <p:ext uri="{BB962C8B-B14F-4D97-AF65-F5344CB8AC3E}">
        <p14:creationId xmlns:p14="http://schemas.microsoft.com/office/powerpoint/2010/main" val="36879437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B616DC51-DA23-4990-9928-CBC439FE05A0}" type="slidenum">
              <a:rPr lang="en-GB" smtClean="0"/>
              <a:pPr/>
              <a:t>33</a:t>
            </a:fld>
            <a:endParaRPr lang="en-GB"/>
          </a:p>
        </p:txBody>
      </p:sp>
    </p:spTree>
    <p:extLst>
      <p:ext uri="{BB962C8B-B14F-4D97-AF65-F5344CB8AC3E}">
        <p14:creationId xmlns:p14="http://schemas.microsoft.com/office/powerpoint/2010/main" val="5059816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41871529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B616DC51-DA23-4990-9928-CBC439FE05A0}" type="slidenum">
              <a:rPr lang="en-GB" smtClean="0"/>
              <a:pPr/>
              <a:t>5</a:t>
            </a:fld>
            <a:endParaRPr lang="en-GB"/>
          </a:p>
        </p:txBody>
      </p:sp>
    </p:spTree>
    <p:extLst>
      <p:ext uri="{BB962C8B-B14F-4D97-AF65-F5344CB8AC3E}">
        <p14:creationId xmlns:p14="http://schemas.microsoft.com/office/powerpoint/2010/main" val="4868654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C3FFA59E-F11E-48FC-BDD2-165A44C878F5}" type="slidenum">
              <a:rPr lang="en-GB" smtClean="0"/>
              <a:pPr/>
              <a:t>6</a:t>
            </a:fld>
            <a:endParaRPr lang="en-GB"/>
          </a:p>
        </p:txBody>
      </p:sp>
    </p:spTree>
    <p:extLst>
      <p:ext uri="{BB962C8B-B14F-4D97-AF65-F5344CB8AC3E}">
        <p14:creationId xmlns:p14="http://schemas.microsoft.com/office/powerpoint/2010/main" val="30018389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C3FFA59E-F11E-48FC-BDD2-165A44C878F5}" type="slidenum">
              <a:rPr lang="en-GB" smtClean="0"/>
              <a:pPr/>
              <a:t>7</a:t>
            </a:fld>
            <a:endParaRPr lang="en-GB"/>
          </a:p>
        </p:txBody>
      </p:sp>
    </p:spTree>
    <p:extLst>
      <p:ext uri="{BB962C8B-B14F-4D97-AF65-F5344CB8AC3E}">
        <p14:creationId xmlns:p14="http://schemas.microsoft.com/office/powerpoint/2010/main" val="4819061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C3FFA59E-F11E-48FC-BDD2-165A44C878F5}" type="slidenum">
              <a:rPr lang="en-GB" smtClean="0"/>
              <a:pPr/>
              <a:t>8</a:t>
            </a:fld>
            <a:endParaRPr lang="en-GB"/>
          </a:p>
        </p:txBody>
      </p:sp>
    </p:spTree>
    <p:extLst>
      <p:ext uri="{BB962C8B-B14F-4D97-AF65-F5344CB8AC3E}">
        <p14:creationId xmlns:p14="http://schemas.microsoft.com/office/powerpoint/2010/main" val="19003388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C3FFA59E-F11E-48FC-BDD2-165A44C878F5}" type="slidenum">
              <a:rPr lang="en-GB" smtClean="0"/>
              <a:pPr/>
              <a:t>9</a:t>
            </a:fld>
            <a:endParaRPr lang="en-GB"/>
          </a:p>
        </p:txBody>
      </p:sp>
    </p:spTree>
    <p:extLst>
      <p:ext uri="{BB962C8B-B14F-4D97-AF65-F5344CB8AC3E}">
        <p14:creationId xmlns:p14="http://schemas.microsoft.com/office/powerpoint/2010/main" val="41351940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B7665B9E-AE34-4AC1-A35C-785FBD06E77A}" type="datetimeFigureOut">
              <a:rPr lang="en-GB" smtClean="0"/>
              <a:pPr/>
              <a:t>03/03/2015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C1758FA-49C9-490D-88FF-94A5D7C3712F}"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7665B9E-AE34-4AC1-A35C-785FBD06E77A}" type="datetimeFigureOut">
              <a:rPr lang="en-GB" smtClean="0"/>
              <a:pPr/>
              <a:t>03/03/2015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C1758FA-49C9-490D-88FF-94A5D7C3712F}"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7665B9E-AE34-4AC1-A35C-785FBD06E77A}" type="datetimeFigureOut">
              <a:rPr lang="en-GB" smtClean="0"/>
              <a:pPr/>
              <a:t>03/03/2015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C1758FA-49C9-490D-88FF-94A5D7C3712F}" type="slidenum">
              <a:rPr lang="en-GB" smtClean="0"/>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GB"/>
          </a:p>
        </p:txBody>
      </p:sp>
      <p:sp>
        <p:nvSpPr>
          <p:cNvPr id="3" name="ClipArt Placeholder 2"/>
          <p:cNvSpPr>
            <a:spLocks noGrp="1"/>
          </p:cNvSpPr>
          <p:nvPr>
            <p:ph type="clipArt" sz="half" idx="1"/>
          </p:nvPr>
        </p:nvSpPr>
        <p:spPr>
          <a:xfrm>
            <a:off x="685800" y="1981200"/>
            <a:ext cx="3810000" cy="4114800"/>
          </a:xfrm>
        </p:spPr>
        <p:txBody>
          <a:bodyPr/>
          <a:lstStyle/>
          <a:p>
            <a:endParaRPr lang="en-GB"/>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GB"/>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GB"/>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339D379C-23D2-4904-8A1E-61B7893E2F73}" type="slidenum">
              <a:rPr lang="en-GB"/>
              <a:pPr/>
              <a:t>‹#›</a:t>
            </a:fld>
            <a:endParaRPr lang="en-GB"/>
          </a:p>
        </p:txBody>
      </p:sp>
    </p:spTree>
    <p:extLst>
      <p:ext uri="{BB962C8B-B14F-4D97-AF65-F5344CB8AC3E}">
        <p14:creationId xmlns:p14="http://schemas.microsoft.com/office/powerpoint/2010/main" val="2977134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7665B9E-AE34-4AC1-A35C-785FBD06E77A}" type="datetimeFigureOut">
              <a:rPr lang="en-GB" smtClean="0"/>
              <a:pPr/>
              <a:t>03/03/2015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C1758FA-49C9-490D-88FF-94A5D7C3712F}"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7665B9E-AE34-4AC1-A35C-785FBD06E77A}" type="datetimeFigureOut">
              <a:rPr lang="en-GB" smtClean="0"/>
              <a:pPr/>
              <a:t>03/03/2015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C1758FA-49C9-490D-88FF-94A5D7C3712F}"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B7665B9E-AE34-4AC1-A35C-785FBD06E77A}" type="datetimeFigureOut">
              <a:rPr lang="en-GB" smtClean="0"/>
              <a:pPr/>
              <a:t>03/03/2015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C1758FA-49C9-490D-88FF-94A5D7C3712F}"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B7665B9E-AE34-4AC1-A35C-785FBD06E77A}" type="datetimeFigureOut">
              <a:rPr lang="en-GB" smtClean="0"/>
              <a:pPr/>
              <a:t>03/03/2015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C1758FA-49C9-490D-88FF-94A5D7C3712F}"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B7665B9E-AE34-4AC1-A35C-785FBD06E77A}" type="datetimeFigureOut">
              <a:rPr lang="en-GB" smtClean="0"/>
              <a:pPr/>
              <a:t>03/03/2015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C1758FA-49C9-490D-88FF-94A5D7C3712F}"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665B9E-AE34-4AC1-A35C-785FBD06E77A}" type="datetimeFigureOut">
              <a:rPr lang="en-GB" smtClean="0"/>
              <a:pPr/>
              <a:t>03/03/2015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C1758FA-49C9-490D-88FF-94A5D7C3712F}"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7665B9E-AE34-4AC1-A35C-785FBD06E77A}" type="datetimeFigureOut">
              <a:rPr lang="en-GB" smtClean="0"/>
              <a:pPr/>
              <a:t>03/03/2015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C1758FA-49C9-490D-88FF-94A5D7C3712F}"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7665B9E-AE34-4AC1-A35C-785FBD06E77A}" type="datetimeFigureOut">
              <a:rPr lang="en-GB" smtClean="0"/>
              <a:pPr/>
              <a:t>03/03/2015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C1758FA-49C9-490D-88FF-94A5D7C3712F}"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665B9E-AE34-4AC1-A35C-785FBD06E77A}" type="datetimeFigureOut">
              <a:rPr lang="en-GB" smtClean="0"/>
              <a:pPr/>
              <a:t>03/03/2015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1758FA-49C9-490D-88FF-94A5D7C3712F}"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0.xml"/><Relationship Id="rId1" Type="http://schemas.openxmlformats.org/officeDocument/2006/relationships/slideLayout" Target="../slideLayouts/slideLayout4.xml"/><Relationship Id="rId4" Type="http://schemas.openxmlformats.org/officeDocument/2006/relationships/image" Target="../media/image24.jp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World Population Revolution</a:t>
            </a:r>
            <a:endParaRPr lang="en-GB" dirty="0"/>
          </a:p>
        </p:txBody>
      </p:sp>
      <p:sp>
        <p:nvSpPr>
          <p:cNvPr id="3" name="Subtitle 2"/>
          <p:cNvSpPr>
            <a:spLocks noGrp="1"/>
          </p:cNvSpPr>
          <p:nvPr>
            <p:ph type="subTitle" idx="1"/>
          </p:nvPr>
        </p:nvSpPr>
        <p:spPr/>
        <p:txBody>
          <a:bodyPr/>
          <a:lstStyle/>
          <a:p>
            <a:endParaRPr lang="en-GB"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Is it really the youth bulge that is to blame?</a:t>
            </a:r>
            <a:endParaRPr lang="en-GB" dirty="0"/>
          </a:p>
        </p:txBody>
      </p:sp>
      <p:sp>
        <p:nvSpPr>
          <p:cNvPr id="3" name="Content Placeholder 2"/>
          <p:cNvSpPr>
            <a:spLocks noGrp="1"/>
          </p:cNvSpPr>
          <p:nvPr>
            <p:ph sz="half" idx="1"/>
          </p:nvPr>
        </p:nvSpPr>
        <p:spPr/>
        <p:txBody>
          <a:bodyPr/>
          <a:lstStyle/>
          <a:p>
            <a:endParaRPr lang="en-GB"/>
          </a:p>
        </p:txBody>
      </p:sp>
      <p:sp>
        <p:nvSpPr>
          <p:cNvPr id="4" name="Content Placeholder 3"/>
          <p:cNvSpPr>
            <a:spLocks noGrp="1"/>
          </p:cNvSpPr>
          <p:nvPr>
            <p:ph sz="half" idx="2"/>
          </p:nvPr>
        </p:nvSpPr>
        <p:spPr/>
        <p:txBody>
          <a:bodyPr/>
          <a:lstStyle/>
          <a:p>
            <a:r>
              <a:rPr lang="en-GB" dirty="0" smtClean="0"/>
              <a:t>There is a strong correlation between youth bulges and violence, but is this spurious?</a:t>
            </a:r>
          </a:p>
        </p:txBody>
      </p:sp>
      <p:pic>
        <p:nvPicPr>
          <p:cNvPr id="2050" name="Picture 2"/>
          <p:cNvPicPr>
            <a:picLocks noChangeAspect="1" noChangeArrowheads="1"/>
          </p:cNvPicPr>
          <p:nvPr/>
        </p:nvPicPr>
        <p:blipFill>
          <a:blip r:embed="rId3" cstate="print"/>
          <a:srcRect/>
          <a:stretch>
            <a:fillRect/>
          </a:stretch>
        </p:blipFill>
        <p:spPr bwMode="auto">
          <a:xfrm>
            <a:off x="179512" y="1539006"/>
            <a:ext cx="4355976" cy="5318994"/>
          </a:xfrm>
          <a:prstGeom prst="rect">
            <a:avLst/>
          </a:prstGeom>
          <a:noFill/>
          <a:ln w="9525">
            <a:noFill/>
            <a:miter lim="800000"/>
            <a:headEnd/>
            <a:tailEnd/>
          </a:ln>
        </p:spPr>
      </p:pic>
    </p:spTree>
    <p:extLst>
      <p:ext uri="{BB962C8B-B14F-4D97-AF65-F5344CB8AC3E}">
        <p14:creationId xmlns:p14="http://schemas.microsoft.com/office/powerpoint/2010/main" val="19056085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a:t>
            </a:r>
            <a:endParaRPr lang="en-GB" dirty="0"/>
          </a:p>
        </p:txBody>
      </p:sp>
      <p:sp>
        <p:nvSpPr>
          <p:cNvPr id="3" name="Content Placeholder 2"/>
          <p:cNvSpPr>
            <a:spLocks noGrp="1"/>
          </p:cNvSpPr>
          <p:nvPr>
            <p:ph sz="half" idx="1"/>
          </p:nvPr>
        </p:nvSpPr>
        <p:spPr/>
        <p:txBody>
          <a:bodyPr/>
          <a:lstStyle/>
          <a:p>
            <a:endParaRPr lang="en-GB"/>
          </a:p>
        </p:txBody>
      </p:sp>
      <p:sp>
        <p:nvSpPr>
          <p:cNvPr id="4" name="Content Placeholder 3"/>
          <p:cNvSpPr>
            <a:spLocks noGrp="1"/>
          </p:cNvSpPr>
          <p:nvPr>
            <p:ph sz="half" idx="2"/>
          </p:nvPr>
        </p:nvSpPr>
        <p:spPr/>
        <p:txBody>
          <a:bodyPr/>
          <a:lstStyle/>
          <a:p>
            <a:r>
              <a:rPr lang="en-GB" dirty="0" smtClean="0"/>
              <a:t>Poverty is also correlated with a young age structure; so is religiosity, non-western location, non-democracy, weak states</a:t>
            </a:r>
          </a:p>
          <a:p>
            <a:endParaRPr lang="en-GB" dirty="0" smtClean="0"/>
          </a:p>
          <a:p>
            <a:endParaRPr lang="en-GB" dirty="0"/>
          </a:p>
        </p:txBody>
      </p:sp>
      <p:pic>
        <p:nvPicPr>
          <p:cNvPr id="3074" name="Picture 2"/>
          <p:cNvPicPr>
            <a:picLocks noChangeAspect="1" noChangeArrowheads="1"/>
          </p:cNvPicPr>
          <p:nvPr/>
        </p:nvPicPr>
        <p:blipFill>
          <a:blip r:embed="rId3" cstate="print"/>
          <a:srcRect/>
          <a:stretch>
            <a:fillRect/>
          </a:stretch>
        </p:blipFill>
        <p:spPr bwMode="auto">
          <a:xfrm>
            <a:off x="-1" y="1556792"/>
            <a:ext cx="4503357" cy="5040560"/>
          </a:xfrm>
          <a:prstGeom prst="rect">
            <a:avLst/>
          </a:prstGeom>
          <a:noFill/>
          <a:ln w="9525">
            <a:noFill/>
            <a:miter lim="800000"/>
            <a:headEnd/>
            <a:tailEnd/>
          </a:ln>
        </p:spPr>
      </p:pic>
    </p:spTree>
    <p:extLst>
      <p:ext uri="{BB962C8B-B14F-4D97-AF65-F5344CB8AC3E}">
        <p14:creationId xmlns:p14="http://schemas.microsoft.com/office/powerpoint/2010/main" val="10628964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Young Men Sanction Violence?</a:t>
            </a:r>
            <a:endParaRPr lang="en-GB" dirty="0"/>
          </a:p>
        </p:txBody>
      </p:sp>
      <p:sp>
        <p:nvSpPr>
          <p:cNvPr id="3" name="Content Placeholder 2"/>
          <p:cNvSpPr>
            <a:spLocks noGrp="1"/>
          </p:cNvSpPr>
          <p:nvPr>
            <p:ph sz="half" idx="1"/>
          </p:nvPr>
        </p:nvSpPr>
        <p:spPr>
          <a:xfrm>
            <a:off x="179512" y="1700808"/>
            <a:ext cx="2736304" cy="4896544"/>
          </a:xfrm>
        </p:spPr>
        <p:txBody>
          <a:bodyPr/>
          <a:lstStyle/>
          <a:p>
            <a:r>
              <a:rPr lang="en-GB" dirty="0" smtClean="0"/>
              <a:t>Young men more likely to express extremist attitudes and approve of violence</a:t>
            </a:r>
            <a:endParaRPr lang="en-GB" dirty="0"/>
          </a:p>
        </p:txBody>
      </p:sp>
      <p:sp>
        <p:nvSpPr>
          <p:cNvPr id="4" name="Content Placeholder 3"/>
          <p:cNvSpPr>
            <a:spLocks noGrp="1"/>
          </p:cNvSpPr>
          <p:nvPr>
            <p:ph sz="half" idx="2"/>
          </p:nvPr>
        </p:nvSpPr>
        <p:spPr/>
        <p:txBody>
          <a:bodyPr/>
          <a:lstStyle/>
          <a:p>
            <a:endParaRPr lang="en-GB"/>
          </a:p>
        </p:txBody>
      </p:sp>
      <p:pic>
        <p:nvPicPr>
          <p:cNvPr id="1026" name="Picture 2"/>
          <p:cNvPicPr>
            <a:picLocks noChangeAspect="1" noChangeArrowheads="1"/>
          </p:cNvPicPr>
          <p:nvPr/>
        </p:nvPicPr>
        <p:blipFill>
          <a:blip r:embed="rId3" cstate="print"/>
          <a:srcRect/>
          <a:stretch>
            <a:fillRect/>
          </a:stretch>
        </p:blipFill>
        <p:spPr bwMode="auto">
          <a:xfrm>
            <a:off x="3077939" y="1484784"/>
            <a:ext cx="6066061" cy="5048771"/>
          </a:xfrm>
          <a:prstGeom prst="rect">
            <a:avLst/>
          </a:prstGeom>
          <a:noFill/>
          <a:ln w="9525">
            <a:noFill/>
            <a:miter lim="800000"/>
            <a:headEnd/>
            <a:tailEnd/>
          </a:ln>
        </p:spPr>
      </p:pic>
      <p:sp>
        <p:nvSpPr>
          <p:cNvPr id="6" name="Oval 5"/>
          <p:cNvSpPr/>
          <p:nvPr/>
        </p:nvSpPr>
        <p:spPr>
          <a:xfrm>
            <a:off x="2483768" y="2492896"/>
            <a:ext cx="5400600" cy="93610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814450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een rev iran.jpg"/>
          <p:cNvPicPr>
            <a:picLocks noChangeAspect="1"/>
          </p:cNvPicPr>
          <p:nvPr/>
        </p:nvPicPr>
        <p:blipFill>
          <a:blip r:embed="rId3" cstate="print"/>
          <a:stretch>
            <a:fillRect/>
          </a:stretch>
        </p:blipFill>
        <p:spPr>
          <a:xfrm>
            <a:off x="3892488" y="3356992"/>
            <a:ext cx="5251512" cy="3501008"/>
          </a:xfrm>
          <a:prstGeom prst="rect">
            <a:avLst/>
          </a:prstGeom>
        </p:spPr>
      </p:pic>
      <p:pic>
        <p:nvPicPr>
          <p:cNvPr id="6" name="Picture 5" descr="Iranian-Revolution.jpg"/>
          <p:cNvPicPr>
            <a:picLocks noChangeAspect="1"/>
          </p:cNvPicPr>
          <p:nvPr/>
        </p:nvPicPr>
        <p:blipFill>
          <a:blip r:embed="rId4" cstate="print"/>
          <a:stretch>
            <a:fillRect/>
          </a:stretch>
        </p:blipFill>
        <p:spPr>
          <a:xfrm>
            <a:off x="0" y="0"/>
            <a:ext cx="5492101" cy="3438533"/>
          </a:xfrm>
          <a:prstGeom prst="rect">
            <a:avLst/>
          </a:prstGeom>
        </p:spPr>
      </p:pic>
    </p:spTree>
    <p:extLst>
      <p:ext uri="{BB962C8B-B14F-4D97-AF65-F5344CB8AC3E}">
        <p14:creationId xmlns:p14="http://schemas.microsoft.com/office/powerpoint/2010/main" val="17337511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print"/>
          <a:srcRect/>
          <a:stretch>
            <a:fillRect/>
          </a:stretch>
        </p:blipFill>
        <p:spPr bwMode="auto">
          <a:xfrm>
            <a:off x="2051720" y="0"/>
            <a:ext cx="5688631" cy="6785235"/>
          </a:xfrm>
          <a:prstGeom prst="rect">
            <a:avLst/>
          </a:prstGeom>
          <a:noFill/>
          <a:ln w="9525">
            <a:noFill/>
            <a:miter lim="800000"/>
            <a:headEnd/>
            <a:tailEnd/>
          </a:ln>
        </p:spPr>
      </p:pic>
      <p:sp>
        <p:nvSpPr>
          <p:cNvPr id="3" name="Oval 2"/>
          <p:cNvSpPr/>
          <p:nvPr/>
        </p:nvSpPr>
        <p:spPr>
          <a:xfrm>
            <a:off x="2627784" y="5733256"/>
            <a:ext cx="3168352"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Oval 3"/>
          <p:cNvSpPr/>
          <p:nvPr/>
        </p:nvSpPr>
        <p:spPr>
          <a:xfrm>
            <a:off x="2627784" y="2276872"/>
            <a:ext cx="3024336"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699706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l="23386" t="28240" r="54407" b="39840"/>
          <a:stretch>
            <a:fillRect/>
          </a:stretch>
        </p:blipFill>
        <p:spPr bwMode="auto">
          <a:xfrm>
            <a:off x="899592" y="1314723"/>
            <a:ext cx="6856159" cy="5543277"/>
          </a:xfrm>
          <a:prstGeom prst="rect">
            <a:avLst/>
          </a:prstGeom>
          <a:noFill/>
          <a:ln w="9525">
            <a:noFill/>
            <a:miter lim="800000"/>
            <a:headEnd/>
            <a:tailEnd/>
          </a:ln>
        </p:spPr>
      </p:pic>
      <p:sp>
        <p:nvSpPr>
          <p:cNvPr id="5" name="TextBox 4"/>
          <p:cNvSpPr txBox="1"/>
          <p:nvPr/>
        </p:nvSpPr>
        <p:spPr>
          <a:xfrm>
            <a:off x="971600" y="260648"/>
            <a:ext cx="6552728" cy="584775"/>
          </a:xfrm>
          <a:prstGeom prst="rect">
            <a:avLst/>
          </a:prstGeom>
          <a:noFill/>
        </p:spPr>
        <p:txBody>
          <a:bodyPr wrap="square" rtlCol="0">
            <a:spAutoFit/>
          </a:bodyPr>
          <a:lstStyle/>
          <a:p>
            <a:r>
              <a:rPr lang="en-GB" sz="3200" b="1" dirty="0" smtClean="0"/>
              <a:t>Ireland’s Demographic Dividend </a:t>
            </a:r>
            <a:endParaRPr lang="en-GB" sz="3200" b="1" dirty="0"/>
          </a:p>
        </p:txBody>
      </p:sp>
      <p:sp>
        <p:nvSpPr>
          <p:cNvPr id="4" name="Oval 3"/>
          <p:cNvSpPr/>
          <p:nvPr/>
        </p:nvSpPr>
        <p:spPr>
          <a:xfrm>
            <a:off x="4355976" y="1700808"/>
            <a:ext cx="2880320" cy="295232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562779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Aging and international relations</a:t>
            </a:r>
            <a:endParaRPr lang="en-GB" dirty="0"/>
          </a:p>
        </p:txBody>
      </p:sp>
      <p:sp>
        <p:nvSpPr>
          <p:cNvPr id="3" name="Text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1690209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0" y="-6478"/>
            <a:ext cx="4748047" cy="6864478"/>
          </a:xfrm>
          <a:prstGeom prst="rect">
            <a:avLst/>
          </a:prstGeom>
          <a:noFill/>
          <a:ln w="9525">
            <a:noFill/>
            <a:miter lim="800000"/>
            <a:headEnd/>
            <a:tailEnd/>
          </a:ln>
        </p:spPr>
      </p:pic>
      <p:sp>
        <p:nvSpPr>
          <p:cNvPr id="4" name="Oval 172"/>
          <p:cNvSpPr>
            <a:spLocks noChangeArrowheads="1"/>
          </p:cNvSpPr>
          <p:nvPr/>
        </p:nvSpPr>
        <p:spPr bwMode="auto">
          <a:xfrm>
            <a:off x="2123728" y="1772815"/>
            <a:ext cx="3024336" cy="432049"/>
          </a:xfrm>
          <a:prstGeom prst="ellipse">
            <a:avLst/>
          </a:prstGeom>
          <a:noFill/>
          <a:ln w="9525" algn="ctr">
            <a:solidFill>
              <a:srgbClr val="FF0000"/>
            </a:solidFill>
            <a:round/>
            <a:headEnd/>
            <a:tailEnd/>
          </a:ln>
        </p:spPr>
        <p:txBody>
          <a:bodyPr wrap="none" anchor="ctr"/>
          <a:lstStyle/>
          <a:p>
            <a:endParaRPr lang="en-US"/>
          </a:p>
        </p:txBody>
      </p:sp>
      <p:sp>
        <p:nvSpPr>
          <p:cNvPr id="5" name="Oval 172"/>
          <p:cNvSpPr>
            <a:spLocks noChangeArrowheads="1"/>
          </p:cNvSpPr>
          <p:nvPr/>
        </p:nvSpPr>
        <p:spPr bwMode="auto">
          <a:xfrm>
            <a:off x="2123728" y="6093296"/>
            <a:ext cx="3024336" cy="432049"/>
          </a:xfrm>
          <a:prstGeom prst="ellipse">
            <a:avLst/>
          </a:prstGeom>
          <a:noFill/>
          <a:ln w="9525" algn="ctr">
            <a:solidFill>
              <a:srgbClr val="FF0000"/>
            </a:solidFill>
            <a:round/>
            <a:headEnd/>
            <a:tailEnd/>
          </a:ln>
        </p:spPr>
        <p:txBody>
          <a:bodyPr wrap="none" anchor="ctr"/>
          <a:lstStyle/>
          <a:p>
            <a:endParaRPr lang="en-US"/>
          </a:p>
        </p:txBody>
      </p:sp>
      <p:sp>
        <p:nvSpPr>
          <p:cNvPr id="6" name="Oval 172"/>
          <p:cNvSpPr>
            <a:spLocks noChangeArrowheads="1"/>
          </p:cNvSpPr>
          <p:nvPr/>
        </p:nvSpPr>
        <p:spPr bwMode="auto">
          <a:xfrm>
            <a:off x="2195736" y="3789040"/>
            <a:ext cx="3024336" cy="432049"/>
          </a:xfrm>
          <a:prstGeom prst="ellipse">
            <a:avLst/>
          </a:prstGeom>
          <a:noFill/>
          <a:ln w="9525" algn="ctr">
            <a:solidFill>
              <a:srgbClr val="FF0000"/>
            </a:solidFill>
            <a:round/>
            <a:headEnd/>
            <a:tailEnd/>
          </a:ln>
        </p:spPr>
        <p:txBody>
          <a:bodyPr wrap="none" anchor="ctr"/>
          <a:lstStyle/>
          <a:p>
            <a:endParaRPr lang="en-US"/>
          </a:p>
        </p:txBody>
      </p:sp>
      <p:sp>
        <p:nvSpPr>
          <p:cNvPr id="7" name="Oval 172"/>
          <p:cNvSpPr>
            <a:spLocks noChangeArrowheads="1"/>
          </p:cNvSpPr>
          <p:nvPr/>
        </p:nvSpPr>
        <p:spPr bwMode="auto">
          <a:xfrm>
            <a:off x="2123728" y="2132856"/>
            <a:ext cx="3024336" cy="432049"/>
          </a:xfrm>
          <a:prstGeom prst="ellipse">
            <a:avLst/>
          </a:prstGeom>
          <a:noFill/>
          <a:ln w="9525" algn="ctr">
            <a:solidFill>
              <a:srgbClr val="FF0000"/>
            </a:solidFill>
            <a:round/>
            <a:headEnd/>
            <a:tailEnd/>
          </a:ln>
        </p:spPr>
        <p:txBody>
          <a:bodyPr wrap="none" anchor="ctr"/>
          <a:lstStyle/>
          <a:p>
            <a:endParaRPr lang="en-US"/>
          </a:p>
        </p:txBody>
      </p:sp>
      <p:sp>
        <p:nvSpPr>
          <p:cNvPr id="8" name="Oval 172"/>
          <p:cNvSpPr>
            <a:spLocks noChangeArrowheads="1"/>
          </p:cNvSpPr>
          <p:nvPr/>
        </p:nvSpPr>
        <p:spPr bwMode="auto">
          <a:xfrm>
            <a:off x="2195736" y="3429000"/>
            <a:ext cx="3024336" cy="432049"/>
          </a:xfrm>
          <a:prstGeom prst="ellipse">
            <a:avLst/>
          </a:prstGeom>
          <a:noFill/>
          <a:ln w="9525" algn="ctr">
            <a:solidFill>
              <a:srgbClr val="FF0000"/>
            </a:solidFill>
            <a:round/>
            <a:headEnd/>
            <a:tailEnd/>
          </a:ln>
        </p:spPr>
        <p:txBody>
          <a:bodyPr wrap="none" anchor="ctr"/>
          <a:lstStyle/>
          <a:p>
            <a:endParaRPr lang="en-US"/>
          </a:p>
        </p:txBody>
      </p:sp>
      <p:sp>
        <p:nvSpPr>
          <p:cNvPr id="9" name="Oval 172"/>
          <p:cNvSpPr>
            <a:spLocks noChangeArrowheads="1"/>
          </p:cNvSpPr>
          <p:nvPr/>
        </p:nvSpPr>
        <p:spPr bwMode="auto">
          <a:xfrm>
            <a:off x="2123728" y="6425951"/>
            <a:ext cx="3024336" cy="432049"/>
          </a:xfrm>
          <a:prstGeom prst="ellipse">
            <a:avLst/>
          </a:prstGeom>
          <a:noFill/>
          <a:ln w="9525" algn="ctr">
            <a:solidFill>
              <a:srgbClr val="FF0000"/>
            </a:solidFill>
            <a:round/>
            <a:headEnd/>
            <a:tailEnd/>
          </a:ln>
        </p:spPr>
        <p:txBody>
          <a:bodyPr wrap="none" anchor="ctr"/>
          <a:lstStyle/>
          <a:p>
            <a:endParaRPr lang="en-US"/>
          </a:p>
        </p:txBody>
      </p:sp>
      <p:sp>
        <p:nvSpPr>
          <p:cNvPr id="10" name="TextBox 9"/>
          <p:cNvSpPr txBox="1"/>
          <p:nvPr/>
        </p:nvSpPr>
        <p:spPr>
          <a:xfrm>
            <a:off x="5436096" y="1052736"/>
            <a:ext cx="3312368" cy="646331"/>
          </a:xfrm>
          <a:prstGeom prst="rect">
            <a:avLst/>
          </a:prstGeom>
          <a:noFill/>
        </p:spPr>
        <p:txBody>
          <a:bodyPr wrap="square" rtlCol="0">
            <a:spAutoFit/>
          </a:bodyPr>
          <a:lstStyle/>
          <a:p>
            <a:r>
              <a:rPr lang="en-GB" dirty="0" smtClean="0"/>
              <a:t>Source: Goldstone, ‘Flash Points and Tipping Points’, 2007</a:t>
            </a:r>
            <a:endParaRPr lang="en-GB" dirty="0"/>
          </a:p>
        </p:txBody>
      </p:sp>
    </p:spTree>
    <p:extLst>
      <p:ext uri="{BB962C8B-B14F-4D97-AF65-F5344CB8AC3E}">
        <p14:creationId xmlns:p14="http://schemas.microsoft.com/office/powerpoint/2010/main" val="3926669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p:cNvSpPr>
          <p:nvPr>
            <p:ph type="title" idx="4294967295"/>
          </p:nvPr>
        </p:nvSpPr>
        <p:spPr>
          <a:xfrm>
            <a:off x="609600" y="342900"/>
            <a:ext cx="7772400" cy="419100"/>
          </a:xfrm>
        </p:spPr>
        <p:txBody>
          <a:bodyPr>
            <a:normAutofit fontScale="90000"/>
          </a:bodyPr>
          <a:lstStyle/>
          <a:p>
            <a:r>
              <a:rPr lang="en-US" sz="2800" smtClean="0"/>
              <a:t>World's Oldest Countries, 2000 and 2050</a:t>
            </a:r>
          </a:p>
        </p:txBody>
      </p:sp>
      <p:grpSp>
        <p:nvGrpSpPr>
          <p:cNvPr id="2" name="Group 3"/>
          <p:cNvGrpSpPr>
            <a:grpSpLocks/>
          </p:cNvGrpSpPr>
          <p:nvPr/>
        </p:nvGrpSpPr>
        <p:grpSpPr bwMode="auto">
          <a:xfrm>
            <a:off x="1042988" y="1125538"/>
            <a:ext cx="7416800" cy="4972050"/>
            <a:chOff x="0" y="0"/>
            <a:chExt cx="1920" cy="13239"/>
          </a:xfrm>
        </p:grpSpPr>
        <p:sp>
          <p:nvSpPr>
            <p:cNvPr id="32777" name="Rectangle 4"/>
            <p:cNvSpPr>
              <a:spLocks noChangeArrowheads="1"/>
            </p:cNvSpPr>
            <p:nvPr/>
          </p:nvSpPr>
          <p:spPr bwMode="auto">
            <a:xfrm>
              <a:off x="5" y="5"/>
              <a:ext cx="687" cy="969"/>
            </a:xfrm>
            <a:prstGeom prst="rect">
              <a:avLst/>
            </a:prstGeom>
            <a:noFill/>
            <a:ln w="9525">
              <a:noFill/>
              <a:miter lim="800000"/>
              <a:headEnd/>
              <a:tailEnd/>
            </a:ln>
          </p:spPr>
          <p:txBody>
            <a:bodyPr anchor="b"/>
            <a:lstStyle/>
            <a:p>
              <a:pPr algn="ctr"/>
              <a:r>
                <a:rPr lang="en-US" sz="1600" b="1">
                  <a:solidFill>
                    <a:srgbClr val="000000"/>
                  </a:solidFill>
                  <a:latin typeface="Trebuchet MS" pitchFamily="34" charset="0"/>
                  <a:cs typeface="Times New Roman" pitchFamily="18" charset="0"/>
                </a:rPr>
                <a:t>Country</a:t>
              </a:r>
              <a:endParaRPr lang="en-US" sz="1600" b="1">
                <a:latin typeface="Times New Roman" pitchFamily="18" charset="0"/>
                <a:cs typeface="Times New Roman" pitchFamily="18" charset="0"/>
              </a:endParaRPr>
            </a:p>
            <a:p>
              <a:pPr algn="ctr" eaLnBrk="0" hangingPunct="0"/>
              <a:endParaRPr lang="en-US" sz="1400">
                <a:latin typeface="Times New Roman" pitchFamily="18" charset="0"/>
              </a:endParaRPr>
            </a:p>
          </p:txBody>
        </p:sp>
        <p:sp>
          <p:nvSpPr>
            <p:cNvPr id="32778" name="Rectangle 5"/>
            <p:cNvSpPr>
              <a:spLocks noChangeArrowheads="1"/>
            </p:cNvSpPr>
            <p:nvPr/>
          </p:nvSpPr>
          <p:spPr bwMode="auto">
            <a:xfrm>
              <a:off x="692" y="5"/>
              <a:ext cx="229" cy="383"/>
            </a:xfrm>
            <a:prstGeom prst="rect">
              <a:avLst/>
            </a:prstGeom>
            <a:noFill/>
            <a:ln w="9525">
              <a:noFill/>
              <a:miter lim="800000"/>
              <a:headEnd/>
              <a:tailEnd/>
            </a:ln>
          </p:spPr>
          <p:txBody>
            <a:bodyPr anchor="b"/>
            <a:lstStyle/>
            <a:p>
              <a:r>
                <a:rPr lang="en-US" sz="1400">
                  <a:solidFill>
                    <a:srgbClr val="000000"/>
                  </a:solidFill>
                  <a:latin typeface="Trebuchet MS" pitchFamily="34" charset="0"/>
                  <a:cs typeface="Times New Roman" pitchFamily="18" charset="0"/>
                </a:rPr>
                <a:t> </a:t>
              </a:r>
              <a:endParaRPr lang="en-US" sz="1400">
                <a:latin typeface="Times New Roman" pitchFamily="18" charset="0"/>
                <a:cs typeface="Times New Roman" pitchFamily="18" charset="0"/>
              </a:endParaRPr>
            </a:p>
            <a:p>
              <a:pPr eaLnBrk="0" hangingPunct="0"/>
              <a:endParaRPr lang="en-US" sz="1400">
                <a:latin typeface="Times New Roman" pitchFamily="18" charset="0"/>
              </a:endParaRPr>
            </a:p>
          </p:txBody>
        </p:sp>
        <p:sp>
          <p:nvSpPr>
            <p:cNvPr id="32779" name="Rectangle 6"/>
            <p:cNvSpPr>
              <a:spLocks noChangeArrowheads="1"/>
            </p:cNvSpPr>
            <p:nvPr/>
          </p:nvSpPr>
          <p:spPr bwMode="auto">
            <a:xfrm>
              <a:off x="916" y="0"/>
              <a:ext cx="984" cy="403"/>
            </a:xfrm>
            <a:prstGeom prst="rect">
              <a:avLst/>
            </a:prstGeom>
            <a:noFill/>
            <a:ln w="9525">
              <a:noFill/>
              <a:miter lim="800000"/>
              <a:headEnd/>
              <a:tailEnd/>
            </a:ln>
          </p:spPr>
          <p:txBody>
            <a:bodyPr anchor="ctr"/>
            <a:lstStyle/>
            <a:p>
              <a:r>
                <a:rPr lang="en-US" sz="1400">
                  <a:latin typeface="Times New Roman" pitchFamily="18" charset="0"/>
                  <a:cs typeface="Times New Roman" pitchFamily="18" charset="0"/>
                </a:rPr>
                <a:t> </a:t>
              </a:r>
            </a:p>
            <a:p>
              <a:pPr eaLnBrk="0" hangingPunct="0"/>
              <a:endParaRPr lang="en-US" sz="1400">
                <a:latin typeface="Times New Roman" pitchFamily="18" charset="0"/>
              </a:endParaRPr>
            </a:p>
          </p:txBody>
        </p:sp>
        <p:sp>
          <p:nvSpPr>
            <p:cNvPr id="32780" name="Rectangle 7"/>
            <p:cNvSpPr>
              <a:spLocks noChangeArrowheads="1"/>
            </p:cNvSpPr>
            <p:nvPr/>
          </p:nvSpPr>
          <p:spPr bwMode="auto">
            <a:xfrm>
              <a:off x="702" y="408"/>
              <a:ext cx="260" cy="566"/>
            </a:xfrm>
            <a:prstGeom prst="rect">
              <a:avLst/>
            </a:prstGeom>
            <a:noFill/>
            <a:ln w="9525">
              <a:noFill/>
              <a:miter lim="800000"/>
              <a:headEnd/>
              <a:tailEnd/>
            </a:ln>
          </p:spPr>
          <p:txBody>
            <a:bodyPr anchor="b"/>
            <a:lstStyle/>
            <a:p>
              <a:pPr algn="ctr"/>
              <a:r>
                <a:rPr lang="en-US" sz="1400" b="1">
                  <a:solidFill>
                    <a:srgbClr val="000000"/>
                  </a:solidFill>
                  <a:latin typeface="Trebuchet MS" pitchFamily="34" charset="0"/>
                  <a:cs typeface="Times New Roman" pitchFamily="18" charset="0"/>
                </a:rPr>
                <a:t>15-59</a:t>
              </a:r>
              <a:endParaRPr lang="en-US" sz="1400">
                <a:latin typeface="Times New Roman" pitchFamily="18" charset="0"/>
                <a:cs typeface="Times New Roman" pitchFamily="18" charset="0"/>
              </a:endParaRPr>
            </a:p>
            <a:p>
              <a:pPr algn="ctr" eaLnBrk="0" hangingPunct="0"/>
              <a:endParaRPr lang="en-US" sz="1400">
                <a:latin typeface="Times New Roman" pitchFamily="18" charset="0"/>
              </a:endParaRPr>
            </a:p>
          </p:txBody>
        </p:sp>
        <p:sp>
          <p:nvSpPr>
            <p:cNvPr id="32781" name="Rectangle 8"/>
            <p:cNvSpPr>
              <a:spLocks noChangeArrowheads="1"/>
            </p:cNvSpPr>
            <p:nvPr/>
          </p:nvSpPr>
          <p:spPr bwMode="auto">
            <a:xfrm>
              <a:off x="962" y="408"/>
              <a:ext cx="271" cy="566"/>
            </a:xfrm>
            <a:prstGeom prst="rect">
              <a:avLst/>
            </a:prstGeom>
            <a:noFill/>
            <a:ln w="9525">
              <a:noFill/>
              <a:miter lim="800000"/>
              <a:headEnd/>
              <a:tailEnd/>
            </a:ln>
          </p:spPr>
          <p:txBody>
            <a:bodyPr anchor="b"/>
            <a:lstStyle/>
            <a:p>
              <a:pPr algn="ctr"/>
              <a:r>
                <a:rPr lang="en-US" sz="1400" b="1">
                  <a:solidFill>
                    <a:srgbClr val="000000"/>
                  </a:solidFill>
                  <a:latin typeface="Trebuchet MS" pitchFamily="34" charset="0"/>
                  <a:cs typeface="Times New Roman" pitchFamily="18" charset="0"/>
                </a:rPr>
                <a:t>60+</a:t>
              </a:r>
              <a:endParaRPr lang="en-US" sz="1400">
                <a:latin typeface="Times New Roman" pitchFamily="18" charset="0"/>
                <a:cs typeface="Times New Roman" pitchFamily="18" charset="0"/>
              </a:endParaRPr>
            </a:p>
            <a:p>
              <a:pPr algn="ctr" eaLnBrk="0" hangingPunct="0"/>
              <a:endParaRPr lang="en-US" sz="1400">
                <a:latin typeface="Times New Roman" pitchFamily="18" charset="0"/>
              </a:endParaRPr>
            </a:p>
          </p:txBody>
        </p:sp>
        <p:sp>
          <p:nvSpPr>
            <p:cNvPr id="32782" name="Rectangle 9"/>
            <p:cNvSpPr>
              <a:spLocks noChangeArrowheads="1"/>
            </p:cNvSpPr>
            <p:nvPr/>
          </p:nvSpPr>
          <p:spPr bwMode="auto">
            <a:xfrm>
              <a:off x="1233" y="408"/>
              <a:ext cx="150" cy="566"/>
            </a:xfrm>
            <a:prstGeom prst="rect">
              <a:avLst/>
            </a:prstGeom>
            <a:noFill/>
            <a:ln w="9525">
              <a:noFill/>
              <a:miter lim="800000"/>
              <a:headEnd/>
              <a:tailEnd/>
            </a:ln>
          </p:spPr>
          <p:txBody>
            <a:bodyPr anchor="b"/>
            <a:lstStyle/>
            <a:p>
              <a:r>
                <a:rPr lang="en-US" sz="1400">
                  <a:solidFill>
                    <a:srgbClr val="000000"/>
                  </a:solidFill>
                  <a:latin typeface="Trebuchet MS" pitchFamily="34" charset="0"/>
                  <a:cs typeface="Times New Roman" pitchFamily="18" charset="0"/>
                </a:rPr>
                <a:t> </a:t>
              </a:r>
              <a:endParaRPr lang="en-US" sz="1400">
                <a:latin typeface="Times New Roman" pitchFamily="18" charset="0"/>
                <a:cs typeface="Times New Roman" pitchFamily="18" charset="0"/>
              </a:endParaRPr>
            </a:p>
            <a:p>
              <a:pPr eaLnBrk="0" hangingPunct="0"/>
              <a:endParaRPr lang="en-US" sz="1400">
                <a:latin typeface="Times New Roman" pitchFamily="18" charset="0"/>
              </a:endParaRPr>
            </a:p>
          </p:txBody>
        </p:sp>
        <p:sp>
          <p:nvSpPr>
            <p:cNvPr id="32783" name="Rectangle 10"/>
            <p:cNvSpPr>
              <a:spLocks noChangeArrowheads="1"/>
            </p:cNvSpPr>
            <p:nvPr/>
          </p:nvSpPr>
          <p:spPr bwMode="auto">
            <a:xfrm>
              <a:off x="1383" y="408"/>
              <a:ext cx="283" cy="566"/>
            </a:xfrm>
            <a:prstGeom prst="rect">
              <a:avLst/>
            </a:prstGeom>
            <a:noFill/>
            <a:ln w="9525">
              <a:noFill/>
              <a:miter lim="800000"/>
              <a:headEnd/>
              <a:tailEnd/>
            </a:ln>
          </p:spPr>
          <p:txBody>
            <a:bodyPr anchor="b"/>
            <a:lstStyle/>
            <a:p>
              <a:pPr algn="ctr"/>
              <a:r>
                <a:rPr lang="en-US" sz="1400" b="1">
                  <a:solidFill>
                    <a:srgbClr val="000000"/>
                  </a:solidFill>
                  <a:latin typeface="Trebuchet MS" pitchFamily="34" charset="0"/>
                  <a:cs typeface="Times New Roman" pitchFamily="18" charset="0"/>
                </a:rPr>
                <a:t>15-59</a:t>
              </a:r>
              <a:endParaRPr lang="en-US" sz="1400">
                <a:latin typeface="Times New Roman" pitchFamily="18" charset="0"/>
                <a:cs typeface="Times New Roman" pitchFamily="18" charset="0"/>
              </a:endParaRPr>
            </a:p>
            <a:p>
              <a:pPr algn="ctr" eaLnBrk="0" hangingPunct="0"/>
              <a:endParaRPr lang="en-US" sz="1400">
                <a:latin typeface="Times New Roman" pitchFamily="18" charset="0"/>
              </a:endParaRPr>
            </a:p>
          </p:txBody>
        </p:sp>
        <p:sp>
          <p:nvSpPr>
            <p:cNvPr id="32784" name="Rectangle 11"/>
            <p:cNvSpPr>
              <a:spLocks noChangeArrowheads="1"/>
            </p:cNvSpPr>
            <p:nvPr/>
          </p:nvSpPr>
          <p:spPr bwMode="auto">
            <a:xfrm>
              <a:off x="1666" y="408"/>
              <a:ext cx="209" cy="566"/>
            </a:xfrm>
            <a:prstGeom prst="rect">
              <a:avLst/>
            </a:prstGeom>
            <a:noFill/>
            <a:ln w="9525">
              <a:noFill/>
              <a:miter lim="800000"/>
              <a:headEnd/>
              <a:tailEnd/>
            </a:ln>
          </p:spPr>
          <p:txBody>
            <a:bodyPr anchor="b"/>
            <a:lstStyle/>
            <a:p>
              <a:pPr algn="ctr"/>
              <a:r>
                <a:rPr lang="en-US" sz="1400" b="1">
                  <a:solidFill>
                    <a:srgbClr val="000000"/>
                  </a:solidFill>
                  <a:latin typeface="Trebuchet MS" pitchFamily="34" charset="0"/>
                  <a:cs typeface="Times New Roman" pitchFamily="18" charset="0"/>
                </a:rPr>
                <a:t>60+</a:t>
              </a:r>
              <a:endParaRPr lang="en-US" sz="1400">
                <a:latin typeface="Times New Roman" pitchFamily="18" charset="0"/>
                <a:cs typeface="Times New Roman" pitchFamily="18" charset="0"/>
              </a:endParaRPr>
            </a:p>
            <a:p>
              <a:pPr algn="ctr" eaLnBrk="0" hangingPunct="0"/>
              <a:endParaRPr lang="en-US" sz="1400">
                <a:latin typeface="Times New Roman" pitchFamily="18" charset="0"/>
              </a:endParaRPr>
            </a:p>
          </p:txBody>
        </p:sp>
        <p:sp>
          <p:nvSpPr>
            <p:cNvPr id="32785" name="Rectangle 12"/>
            <p:cNvSpPr>
              <a:spLocks noChangeArrowheads="1"/>
            </p:cNvSpPr>
            <p:nvPr/>
          </p:nvSpPr>
          <p:spPr bwMode="auto">
            <a:xfrm>
              <a:off x="5" y="994"/>
              <a:ext cx="687" cy="470"/>
            </a:xfrm>
            <a:prstGeom prst="rect">
              <a:avLst/>
            </a:prstGeom>
            <a:noFill/>
            <a:ln w="9525">
              <a:noFill/>
              <a:miter lim="800000"/>
              <a:headEnd/>
              <a:tailEnd/>
            </a:ln>
          </p:spPr>
          <p:txBody>
            <a:bodyPr/>
            <a:lstStyle/>
            <a:p>
              <a:r>
                <a:rPr lang="en-US" sz="1400">
                  <a:solidFill>
                    <a:srgbClr val="000000"/>
                  </a:solidFill>
                  <a:latin typeface="Trebuchet MS" pitchFamily="34" charset="0"/>
                  <a:cs typeface="Times New Roman" pitchFamily="18" charset="0"/>
                </a:rPr>
                <a:t>Italy</a:t>
              </a:r>
              <a:endParaRPr lang="en-US" sz="1400">
                <a:latin typeface="Times New Roman" pitchFamily="18" charset="0"/>
                <a:cs typeface="Times New Roman" pitchFamily="18" charset="0"/>
              </a:endParaRPr>
            </a:p>
            <a:p>
              <a:pPr eaLnBrk="0" hangingPunct="0"/>
              <a:endParaRPr lang="en-US" sz="1400">
                <a:latin typeface="Times New Roman" pitchFamily="18" charset="0"/>
              </a:endParaRPr>
            </a:p>
          </p:txBody>
        </p:sp>
        <p:sp>
          <p:nvSpPr>
            <p:cNvPr id="32786" name="Rectangle 13"/>
            <p:cNvSpPr>
              <a:spLocks noChangeArrowheads="1"/>
            </p:cNvSpPr>
            <p:nvPr/>
          </p:nvSpPr>
          <p:spPr bwMode="auto">
            <a:xfrm>
              <a:off x="692" y="994"/>
              <a:ext cx="260" cy="470"/>
            </a:xfrm>
            <a:prstGeom prst="rect">
              <a:avLst/>
            </a:prstGeom>
            <a:noFill/>
            <a:ln w="9525">
              <a:noFill/>
              <a:miter lim="800000"/>
              <a:headEnd/>
              <a:tailEnd/>
            </a:ln>
          </p:spPr>
          <p:txBody>
            <a:bodyPr/>
            <a:lstStyle/>
            <a:p>
              <a:pPr algn="r"/>
              <a:r>
                <a:rPr lang="en-US" sz="1400">
                  <a:solidFill>
                    <a:srgbClr val="000000"/>
                  </a:solidFill>
                  <a:latin typeface="Trebuchet MS" pitchFamily="34" charset="0"/>
                  <a:cs typeface="Times New Roman" pitchFamily="18" charset="0"/>
                </a:rPr>
                <a:t>61.7</a:t>
              </a:r>
              <a:endParaRPr lang="en-US" sz="1400">
                <a:latin typeface="Times New Roman" pitchFamily="18" charset="0"/>
                <a:cs typeface="Times New Roman" pitchFamily="18" charset="0"/>
              </a:endParaRPr>
            </a:p>
            <a:p>
              <a:pPr algn="r" eaLnBrk="0" hangingPunct="0"/>
              <a:endParaRPr lang="en-US" sz="1400">
                <a:latin typeface="Times New Roman" pitchFamily="18" charset="0"/>
              </a:endParaRPr>
            </a:p>
          </p:txBody>
        </p:sp>
        <p:sp>
          <p:nvSpPr>
            <p:cNvPr id="32787" name="Rectangle 14"/>
            <p:cNvSpPr>
              <a:spLocks noChangeArrowheads="1"/>
            </p:cNvSpPr>
            <p:nvPr/>
          </p:nvSpPr>
          <p:spPr bwMode="auto">
            <a:xfrm>
              <a:off x="952" y="994"/>
              <a:ext cx="271" cy="470"/>
            </a:xfrm>
            <a:prstGeom prst="rect">
              <a:avLst/>
            </a:prstGeom>
            <a:noFill/>
            <a:ln w="9525">
              <a:noFill/>
              <a:miter lim="800000"/>
              <a:headEnd/>
              <a:tailEnd/>
            </a:ln>
          </p:spPr>
          <p:txBody>
            <a:bodyPr/>
            <a:lstStyle/>
            <a:p>
              <a:pPr algn="r"/>
              <a:r>
                <a:rPr lang="en-US" sz="1400">
                  <a:solidFill>
                    <a:srgbClr val="000000"/>
                  </a:solidFill>
                  <a:latin typeface="Trebuchet MS" pitchFamily="34" charset="0"/>
                  <a:cs typeface="Times New Roman" pitchFamily="18" charset="0"/>
                </a:rPr>
                <a:t>24.1</a:t>
              </a:r>
              <a:endParaRPr lang="en-US" sz="1400">
                <a:latin typeface="Times New Roman" pitchFamily="18" charset="0"/>
                <a:cs typeface="Times New Roman" pitchFamily="18" charset="0"/>
              </a:endParaRPr>
            </a:p>
            <a:p>
              <a:pPr algn="r" eaLnBrk="0" hangingPunct="0"/>
              <a:endParaRPr lang="en-US" sz="1400">
                <a:latin typeface="Times New Roman" pitchFamily="18" charset="0"/>
              </a:endParaRPr>
            </a:p>
          </p:txBody>
        </p:sp>
        <p:sp>
          <p:nvSpPr>
            <p:cNvPr id="32788" name="Rectangle 15"/>
            <p:cNvSpPr>
              <a:spLocks noChangeArrowheads="1"/>
            </p:cNvSpPr>
            <p:nvPr/>
          </p:nvSpPr>
          <p:spPr bwMode="auto">
            <a:xfrm>
              <a:off x="1223" y="994"/>
              <a:ext cx="150" cy="470"/>
            </a:xfrm>
            <a:prstGeom prst="rect">
              <a:avLst/>
            </a:prstGeom>
            <a:noFill/>
            <a:ln w="9525">
              <a:noFill/>
              <a:miter lim="800000"/>
              <a:headEnd/>
              <a:tailEnd/>
            </a:ln>
          </p:spPr>
          <p:txBody>
            <a:bodyPr/>
            <a:lstStyle/>
            <a:p>
              <a:r>
                <a:rPr lang="en-US" sz="1400">
                  <a:solidFill>
                    <a:srgbClr val="000000"/>
                  </a:solidFill>
                  <a:latin typeface="Trebuchet MS" pitchFamily="34" charset="0"/>
                  <a:cs typeface="Times New Roman" pitchFamily="18" charset="0"/>
                </a:rPr>
                <a:t> </a:t>
              </a:r>
              <a:endParaRPr lang="en-US" sz="1400">
                <a:latin typeface="Times New Roman" pitchFamily="18" charset="0"/>
                <a:cs typeface="Times New Roman" pitchFamily="18" charset="0"/>
              </a:endParaRPr>
            </a:p>
            <a:p>
              <a:pPr eaLnBrk="0" hangingPunct="0"/>
              <a:endParaRPr lang="en-US" sz="1400">
                <a:latin typeface="Times New Roman" pitchFamily="18" charset="0"/>
              </a:endParaRPr>
            </a:p>
          </p:txBody>
        </p:sp>
        <p:sp>
          <p:nvSpPr>
            <p:cNvPr id="32789" name="Rectangle 16"/>
            <p:cNvSpPr>
              <a:spLocks noChangeArrowheads="1"/>
            </p:cNvSpPr>
            <p:nvPr/>
          </p:nvSpPr>
          <p:spPr bwMode="auto">
            <a:xfrm>
              <a:off x="1373" y="994"/>
              <a:ext cx="283" cy="470"/>
            </a:xfrm>
            <a:prstGeom prst="rect">
              <a:avLst/>
            </a:prstGeom>
            <a:noFill/>
            <a:ln w="9525">
              <a:noFill/>
              <a:miter lim="800000"/>
              <a:headEnd/>
              <a:tailEnd/>
            </a:ln>
          </p:spPr>
          <p:txBody>
            <a:bodyPr/>
            <a:lstStyle/>
            <a:p>
              <a:pPr algn="r"/>
              <a:r>
                <a:rPr lang="en-US" sz="1400">
                  <a:solidFill>
                    <a:srgbClr val="000000"/>
                  </a:solidFill>
                  <a:latin typeface="Trebuchet MS" pitchFamily="34" charset="0"/>
                  <a:cs typeface="Times New Roman" pitchFamily="18" charset="0"/>
                </a:rPr>
                <a:t>46.2</a:t>
              </a:r>
              <a:endParaRPr lang="en-US" sz="1400">
                <a:latin typeface="Times New Roman" pitchFamily="18" charset="0"/>
                <a:cs typeface="Times New Roman" pitchFamily="18" charset="0"/>
              </a:endParaRPr>
            </a:p>
            <a:p>
              <a:pPr algn="r" eaLnBrk="0" hangingPunct="0"/>
              <a:endParaRPr lang="en-US" sz="1400">
                <a:latin typeface="Times New Roman" pitchFamily="18" charset="0"/>
              </a:endParaRPr>
            </a:p>
          </p:txBody>
        </p:sp>
        <p:sp>
          <p:nvSpPr>
            <p:cNvPr id="32790" name="Rectangle 17"/>
            <p:cNvSpPr>
              <a:spLocks noChangeArrowheads="1"/>
            </p:cNvSpPr>
            <p:nvPr/>
          </p:nvSpPr>
          <p:spPr bwMode="auto">
            <a:xfrm>
              <a:off x="1656" y="994"/>
              <a:ext cx="209" cy="470"/>
            </a:xfrm>
            <a:prstGeom prst="rect">
              <a:avLst/>
            </a:prstGeom>
            <a:noFill/>
            <a:ln w="9525">
              <a:noFill/>
              <a:miter lim="800000"/>
              <a:headEnd/>
              <a:tailEnd/>
            </a:ln>
          </p:spPr>
          <p:txBody>
            <a:bodyPr/>
            <a:lstStyle/>
            <a:p>
              <a:pPr algn="r"/>
              <a:r>
                <a:rPr lang="en-US" sz="1400">
                  <a:solidFill>
                    <a:srgbClr val="000000"/>
                  </a:solidFill>
                  <a:latin typeface="Trebuchet MS" pitchFamily="34" charset="0"/>
                  <a:cs typeface="Times New Roman" pitchFamily="18" charset="0"/>
                </a:rPr>
                <a:t>42.3</a:t>
              </a:r>
              <a:endParaRPr lang="en-US" sz="1400">
                <a:latin typeface="Times New Roman" pitchFamily="18" charset="0"/>
                <a:cs typeface="Times New Roman" pitchFamily="18" charset="0"/>
              </a:endParaRPr>
            </a:p>
            <a:p>
              <a:pPr algn="r" eaLnBrk="0" hangingPunct="0"/>
              <a:endParaRPr lang="en-US" sz="1400">
                <a:latin typeface="Times New Roman" pitchFamily="18" charset="0"/>
              </a:endParaRPr>
            </a:p>
          </p:txBody>
        </p:sp>
        <p:sp>
          <p:nvSpPr>
            <p:cNvPr id="32791" name="Rectangle 18"/>
            <p:cNvSpPr>
              <a:spLocks noChangeArrowheads="1"/>
            </p:cNvSpPr>
            <p:nvPr/>
          </p:nvSpPr>
          <p:spPr bwMode="auto">
            <a:xfrm>
              <a:off x="5" y="1484"/>
              <a:ext cx="687" cy="470"/>
            </a:xfrm>
            <a:prstGeom prst="rect">
              <a:avLst/>
            </a:prstGeom>
            <a:noFill/>
            <a:ln w="9525">
              <a:noFill/>
              <a:miter lim="800000"/>
              <a:headEnd/>
              <a:tailEnd/>
            </a:ln>
          </p:spPr>
          <p:txBody>
            <a:bodyPr/>
            <a:lstStyle/>
            <a:p>
              <a:r>
                <a:rPr lang="en-US" sz="1400">
                  <a:solidFill>
                    <a:srgbClr val="000000"/>
                  </a:solidFill>
                  <a:latin typeface="Trebuchet MS" pitchFamily="34" charset="0"/>
                  <a:cs typeface="Times New Roman" pitchFamily="18" charset="0"/>
                </a:rPr>
                <a:t>Greece</a:t>
              </a:r>
              <a:endParaRPr lang="en-US" sz="1400">
                <a:latin typeface="Times New Roman" pitchFamily="18" charset="0"/>
                <a:cs typeface="Times New Roman" pitchFamily="18" charset="0"/>
              </a:endParaRPr>
            </a:p>
            <a:p>
              <a:pPr eaLnBrk="0" hangingPunct="0"/>
              <a:endParaRPr lang="en-US" sz="1400">
                <a:latin typeface="Times New Roman" pitchFamily="18" charset="0"/>
              </a:endParaRPr>
            </a:p>
          </p:txBody>
        </p:sp>
        <p:sp>
          <p:nvSpPr>
            <p:cNvPr id="32792" name="Rectangle 19"/>
            <p:cNvSpPr>
              <a:spLocks noChangeArrowheads="1"/>
            </p:cNvSpPr>
            <p:nvPr/>
          </p:nvSpPr>
          <p:spPr bwMode="auto">
            <a:xfrm>
              <a:off x="692" y="1484"/>
              <a:ext cx="260" cy="470"/>
            </a:xfrm>
            <a:prstGeom prst="rect">
              <a:avLst/>
            </a:prstGeom>
            <a:noFill/>
            <a:ln w="9525">
              <a:noFill/>
              <a:miter lim="800000"/>
              <a:headEnd/>
              <a:tailEnd/>
            </a:ln>
          </p:spPr>
          <p:txBody>
            <a:bodyPr/>
            <a:lstStyle/>
            <a:p>
              <a:pPr algn="r"/>
              <a:r>
                <a:rPr lang="en-US" sz="1400">
                  <a:solidFill>
                    <a:srgbClr val="000000"/>
                  </a:solidFill>
                  <a:latin typeface="Trebuchet MS" pitchFamily="34" charset="0"/>
                  <a:cs typeface="Times New Roman" pitchFamily="18" charset="0"/>
                </a:rPr>
                <a:t>61.5</a:t>
              </a:r>
              <a:endParaRPr lang="en-US" sz="1400">
                <a:latin typeface="Times New Roman" pitchFamily="18" charset="0"/>
                <a:cs typeface="Times New Roman" pitchFamily="18" charset="0"/>
              </a:endParaRPr>
            </a:p>
            <a:p>
              <a:pPr algn="r" eaLnBrk="0" hangingPunct="0"/>
              <a:endParaRPr lang="en-US" sz="1400">
                <a:latin typeface="Times New Roman" pitchFamily="18" charset="0"/>
              </a:endParaRPr>
            </a:p>
          </p:txBody>
        </p:sp>
        <p:sp>
          <p:nvSpPr>
            <p:cNvPr id="32793" name="Rectangle 20"/>
            <p:cNvSpPr>
              <a:spLocks noChangeArrowheads="1"/>
            </p:cNvSpPr>
            <p:nvPr/>
          </p:nvSpPr>
          <p:spPr bwMode="auto">
            <a:xfrm>
              <a:off x="952" y="1484"/>
              <a:ext cx="271" cy="470"/>
            </a:xfrm>
            <a:prstGeom prst="rect">
              <a:avLst/>
            </a:prstGeom>
            <a:noFill/>
            <a:ln w="9525">
              <a:noFill/>
              <a:miter lim="800000"/>
              <a:headEnd/>
              <a:tailEnd/>
            </a:ln>
          </p:spPr>
          <p:txBody>
            <a:bodyPr/>
            <a:lstStyle/>
            <a:p>
              <a:pPr algn="r"/>
              <a:r>
                <a:rPr lang="en-US" sz="1400">
                  <a:solidFill>
                    <a:srgbClr val="000000"/>
                  </a:solidFill>
                  <a:latin typeface="Trebuchet MS" pitchFamily="34" charset="0"/>
                  <a:cs typeface="Times New Roman" pitchFamily="18" charset="0"/>
                </a:rPr>
                <a:t>23.4</a:t>
              </a:r>
              <a:endParaRPr lang="en-US" sz="1400">
                <a:latin typeface="Times New Roman" pitchFamily="18" charset="0"/>
                <a:cs typeface="Times New Roman" pitchFamily="18" charset="0"/>
              </a:endParaRPr>
            </a:p>
            <a:p>
              <a:pPr algn="r" eaLnBrk="0" hangingPunct="0"/>
              <a:endParaRPr lang="en-US" sz="1400">
                <a:latin typeface="Times New Roman" pitchFamily="18" charset="0"/>
              </a:endParaRPr>
            </a:p>
          </p:txBody>
        </p:sp>
        <p:sp>
          <p:nvSpPr>
            <p:cNvPr id="32794" name="Rectangle 21"/>
            <p:cNvSpPr>
              <a:spLocks noChangeArrowheads="1"/>
            </p:cNvSpPr>
            <p:nvPr/>
          </p:nvSpPr>
          <p:spPr bwMode="auto">
            <a:xfrm>
              <a:off x="1223" y="1484"/>
              <a:ext cx="150" cy="470"/>
            </a:xfrm>
            <a:prstGeom prst="rect">
              <a:avLst/>
            </a:prstGeom>
            <a:noFill/>
            <a:ln w="9525">
              <a:noFill/>
              <a:miter lim="800000"/>
              <a:headEnd/>
              <a:tailEnd/>
            </a:ln>
          </p:spPr>
          <p:txBody>
            <a:bodyPr/>
            <a:lstStyle/>
            <a:p>
              <a:r>
                <a:rPr lang="en-US" sz="1400">
                  <a:solidFill>
                    <a:srgbClr val="000000"/>
                  </a:solidFill>
                  <a:latin typeface="Trebuchet MS" pitchFamily="34" charset="0"/>
                  <a:cs typeface="Times New Roman" pitchFamily="18" charset="0"/>
                </a:rPr>
                <a:t> </a:t>
              </a:r>
              <a:endParaRPr lang="en-US" sz="1400">
                <a:latin typeface="Times New Roman" pitchFamily="18" charset="0"/>
                <a:cs typeface="Times New Roman" pitchFamily="18" charset="0"/>
              </a:endParaRPr>
            </a:p>
            <a:p>
              <a:pPr eaLnBrk="0" hangingPunct="0"/>
              <a:endParaRPr lang="en-US" sz="1400">
                <a:latin typeface="Times New Roman" pitchFamily="18" charset="0"/>
              </a:endParaRPr>
            </a:p>
          </p:txBody>
        </p:sp>
        <p:sp>
          <p:nvSpPr>
            <p:cNvPr id="32795" name="Rectangle 22"/>
            <p:cNvSpPr>
              <a:spLocks noChangeArrowheads="1"/>
            </p:cNvSpPr>
            <p:nvPr/>
          </p:nvSpPr>
          <p:spPr bwMode="auto">
            <a:xfrm>
              <a:off x="1373" y="1484"/>
              <a:ext cx="283" cy="470"/>
            </a:xfrm>
            <a:prstGeom prst="rect">
              <a:avLst/>
            </a:prstGeom>
            <a:noFill/>
            <a:ln w="9525">
              <a:noFill/>
              <a:miter lim="800000"/>
              <a:headEnd/>
              <a:tailEnd/>
            </a:ln>
          </p:spPr>
          <p:txBody>
            <a:bodyPr/>
            <a:lstStyle/>
            <a:p>
              <a:pPr algn="r"/>
              <a:r>
                <a:rPr lang="en-US" sz="1400">
                  <a:solidFill>
                    <a:srgbClr val="000000"/>
                  </a:solidFill>
                  <a:latin typeface="Trebuchet MS" pitchFamily="34" charset="0"/>
                  <a:cs typeface="Times New Roman" pitchFamily="18" charset="0"/>
                </a:rPr>
                <a:t>46.2</a:t>
              </a:r>
              <a:endParaRPr lang="en-US" sz="1400">
                <a:latin typeface="Times New Roman" pitchFamily="18" charset="0"/>
                <a:cs typeface="Times New Roman" pitchFamily="18" charset="0"/>
              </a:endParaRPr>
            </a:p>
            <a:p>
              <a:pPr algn="r" eaLnBrk="0" hangingPunct="0"/>
              <a:endParaRPr lang="en-US" sz="1400">
                <a:latin typeface="Times New Roman" pitchFamily="18" charset="0"/>
              </a:endParaRPr>
            </a:p>
          </p:txBody>
        </p:sp>
        <p:sp>
          <p:nvSpPr>
            <p:cNvPr id="32796" name="Rectangle 23"/>
            <p:cNvSpPr>
              <a:spLocks noChangeArrowheads="1"/>
            </p:cNvSpPr>
            <p:nvPr/>
          </p:nvSpPr>
          <p:spPr bwMode="auto">
            <a:xfrm>
              <a:off x="1656" y="1484"/>
              <a:ext cx="209" cy="470"/>
            </a:xfrm>
            <a:prstGeom prst="rect">
              <a:avLst/>
            </a:prstGeom>
            <a:noFill/>
            <a:ln w="9525">
              <a:noFill/>
              <a:miter lim="800000"/>
              <a:headEnd/>
              <a:tailEnd/>
            </a:ln>
          </p:spPr>
          <p:txBody>
            <a:bodyPr/>
            <a:lstStyle/>
            <a:p>
              <a:pPr algn="r"/>
              <a:r>
                <a:rPr lang="en-US" sz="1400">
                  <a:solidFill>
                    <a:srgbClr val="000000"/>
                  </a:solidFill>
                  <a:latin typeface="Trebuchet MS" pitchFamily="34" charset="0"/>
                  <a:cs typeface="Times New Roman" pitchFamily="18" charset="0"/>
                </a:rPr>
                <a:t>40.7</a:t>
              </a:r>
              <a:endParaRPr lang="en-US" sz="1400">
                <a:latin typeface="Times New Roman" pitchFamily="18" charset="0"/>
                <a:cs typeface="Times New Roman" pitchFamily="18" charset="0"/>
              </a:endParaRPr>
            </a:p>
            <a:p>
              <a:pPr algn="r" eaLnBrk="0" hangingPunct="0"/>
              <a:endParaRPr lang="en-US" sz="1400">
                <a:latin typeface="Times New Roman" pitchFamily="18" charset="0"/>
              </a:endParaRPr>
            </a:p>
          </p:txBody>
        </p:sp>
        <p:sp>
          <p:nvSpPr>
            <p:cNvPr id="32797" name="Rectangle 24"/>
            <p:cNvSpPr>
              <a:spLocks noChangeArrowheads="1"/>
            </p:cNvSpPr>
            <p:nvPr/>
          </p:nvSpPr>
          <p:spPr bwMode="auto">
            <a:xfrm>
              <a:off x="5" y="1974"/>
              <a:ext cx="687" cy="470"/>
            </a:xfrm>
            <a:prstGeom prst="rect">
              <a:avLst/>
            </a:prstGeom>
            <a:noFill/>
            <a:ln w="9525">
              <a:noFill/>
              <a:miter lim="800000"/>
              <a:headEnd/>
              <a:tailEnd/>
            </a:ln>
          </p:spPr>
          <p:txBody>
            <a:bodyPr/>
            <a:lstStyle/>
            <a:p>
              <a:r>
                <a:rPr lang="en-US" sz="1400">
                  <a:solidFill>
                    <a:srgbClr val="000000"/>
                  </a:solidFill>
                  <a:latin typeface="Trebuchet MS" pitchFamily="34" charset="0"/>
                  <a:cs typeface="Times New Roman" pitchFamily="18" charset="0"/>
                </a:rPr>
                <a:t>Germany</a:t>
              </a:r>
              <a:endParaRPr lang="en-US" sz="1400">
                <a:latin typeface="Times New Roman" pitchFamily="18" charset="0"/>
                <a:cs typeface="Times New Roman" pitchFamily="18" charset="0"/>
              </a:endParaRPr>
            </a:p>
            <a:p>
              <a:pPr eaLnBrk="0" hangingPunct="0"/>
              <a:endParaRPr lang="en-US" sz="1400">
                <a:latin typeface="Times New Roman" pitchFamily="18" charset="0"/>
              </a:endParaRPr>
            </a:p>
          </p:txBody>
        </p:sp>
        <p:sp>
          <p:nvSpPr>
            <p:cNvPr id="32798" name="Rectangle 25"/>
            <p:cNvSpPr>
              <a:spLocks noChangeArrowheads="1"/>
            </p:cNvSpPr>
            <p:nvPr/>
          </p:nvSpPr>
          <p:spPr bwMode="auto">
            <a:xfrm>
              <a:off x="692" y="1974"/>
              <a:ext cx="260" cy="470"/>
            </a:xfrm>
            <a:prstGeom prst="rect">
              <a:avLst/>
            </a:prstGeom>
            <a:noFill/>
            <a:ln w="9525">
              <a:noFill/>
              <a:miter lim="800000"/>
              <a:headEnd/>
              <a:tailEnd/>
            </a:ln>
          </p:spPr>
          <p:txBody>
            <a:bodyPr/>
            <a:lstStyle/>
            <a:p>
              <a:pPr algn="r"/>
              <a:r>
                <a:rPr lang="en-US" sz="1400">
                  <a:solidFill>
                    <a:srgbClr val="000000"/>
                  </a:solidFill>
                  <a:latin typeface="Trebuchet MS" pitchFamily="34" charset="0"/>
                  <a:cs typeface="Times New Roman" pitchFamily="18" charset="0"/>
                </a:rPr>
                <a:t>61.2</a:t>
              </a:r>
              <a:endParaRPr lang="en-US" sz="1400">
                <a:latin typeface="Times New Roman" pitchFamily="18" charset="0"/>
                <a:cs typeface="Times New Roman" pitchFamily="18" charset="0"/>
              </a:endParaRPr>
            </a:p>
            <a:p>
              <a:pPr algn="r" eaLnBrk="0" hangingPunct="0"/>
              <a:endParaRPr lang="en-US" sz="1400">
                <a:latin typeface="Times New Roman" pitchFamily="18" charset="0"/>
              </a:endParaRPr>
            </a:p>
          </p:txBody>
        </p:sp>
        <p:sp>
          <p:nvSpPr>
            <p:cNvPr id="32799" name="Rectangle 26"/>
            <p:cNvSpPr>
              <a:spLocks noChangeArrowheads="1"/>
            </p:cNvSpPr>
            <p:nvPr/>
          </p:nvSpPr>
          <p:spPr bwMode="auto">
            <a:xfrm>
              <a:off x="952" y="1974"/>
              <a:ext cx="271" cy="470"/>
            </a:xfrm>
            <a:prstGeom prst="rect">
              <a:avLst/>
            </a:prstGeom>
            <a:noFill/>
            <a:ln w="9525">
              <a:noFill/>
              <a:miter lim="800000"/>
              <a:headEnd/>
              <a:tailEnd/>
            </a:ln>
          </p:spPr>
          <p:txBody>
            <a:bodyPr/>
            <a:lstStyle/>
            <a:p>
              <a:pPr algn="r"/>
              <a:r>
                <a:rPr lang="en-US" sz="1400">
                  <a:solidFill>
                    <a:srgbClr val="000000"/>
                  </a:solidFill>
                  <a:latin typeface="Trebuchet MS" pitchFamily="34" charset="0"/>
                  <a:cs typeface="Times New Roman" pitchFamily="18" charset="0"/>
                </a:rPr>
                <a:t>23.2</a:t>
              </a:r>
              <a:endParaRPr lang="en-US" sz="1400">
                <a:latin typeface="Times New Roman" pitchFamily="18" charset="0"/>
                <a:cs typeface="Times New Roman" pitchFamily="18" charset="0"/>
              </a:endParaRPr>
            </a:p>
            <a:p>
              <a:pPr algn="r" eaLnBrk="0" hangingPunct="0"/>
              <a:endParaRPr lang="en-US" sz="1400">
                <a:latin typeface="Times New Roman" pitchFamily="18" charset="0"/>
              </a:endParaRPr>
            </a:p>
          </p:txBody>
        </p:sp>
        <p:sp>
          <p:nvSpPr>
            <p:cNvPr id="32800" name="Rectangle 27"/>
            <p:cNvSpPr>
              <a:spLocks noChangeArrowheads="1"/>
            </p:cNvSpPr>
            <p:nvPr/>
          </p:nvSpPr>
          <p:spPr bwMode="auto">
            <a:xfrm>
              <a:off x="1223" y="1974"/>
              <a:ext cx="150" cy="470"/>
            </a:xfrm>
            <a:prstGeom prst="rect">
              <a:avLst/>
            </a:prstGeom>
            <a:noFill/>
            <a:ln w="9525">
              <a:noFill/>
              <a:miter lim="800000"/>
              <a:headEnd/>
              <a:tailEnd/>
            </a:ln>
          </p:spPr>
          <p:txBody>
            <a:bodyPr/>
            <a:lstStyle/>
            <a:p>
              <a:r>
                <a:rPr lang="en-US" sz="1400">
                  <a:solidFill>
                    <a:srgbClr val="000000"/>
                  </a:solidFill>
                  <a:latin typeface="Trebuchet MS" pitchFamily="34" charset="0"/>
                  <a:cs typeface="Times New Roman" pitchFamily="18" charset="0"/>
                </a:rPr>
                <a:t> </a:t>
              </a:r>
              <a:endParaRPr lang="en-US" sz="1400">
                <a:latin typeface="Times New Roman" pitchFamily="18" charset="0"/>
                <a:cs typeface="Times New Roman" pitchFamily="18" charset="0"/>
              </a:endParaRPr>
            </a:p>
            <a:p>
              <a:pPr eaLnBrk="0" hangingPunct="0"/>
              <a:endParaRPr lang="en-US" sz="1400">
                <a:latin typeface="Times New Roman" pitchFamily="18" charset="0"/>
              </a:endParaRPr>
            </a:p>
          </p:txBody>
        </p:sp>
        <p:sp>
          <p:nvSpPr>
            <p:cNvPr id="32801" name="Rectangle 28"/>
            <p:cNvSpPr>
              <a:spLocks noChangeArrowheads="1"/>
            </p:cNvSpPr>
            <p:nvPr/>
          </p:nvSpPr>
          <p:spPr bwMode="auto">
            <a:xfrm>
              <a:off x="1373" y="1974"/>
              <a:ext cx="283" cy="470"/>
            </a:xfrm>
            <a:prstGeom prst="rect">
              <a:avLst/>
            </a:prstGeom>
            <a:noFill/>
            <a:ln w="9525">
              <a:noFill/>
              <a:miter lim="800000"/>
              <a:headEnd/>
              <a:tailEnd/>
            </a:ln>
          </p:spPr>
          <p:txBody>
            <a:bodyPr/>
            <a:lstStyle/>
            <a:p>
              <a:pPr algn="r"/>
              <a:r>
                <a:rPr lang="en-US" sz="1400">
                  <a:solidFill>
                    <a:srgbClr val="000000"/>
                  </a:solidFill>
                  <a:latin typeface="Trebuchet MS" pitchFamily="34" charset="0"/>
                  <a:cs typeface="Times New Roman" pitchFamily="18" charset="0"/>
                </a:rPr>
                <a:t>49.5</a:t>
              </a:r>
              <a:endParaRPr lang="en-US" sz="1400">
                <a:latin typeface="Times New Roman" pitchFamily="18" charset="0"/>
                <a:cs typeface="Times New Roman" pitchFamily="18" charset="0"/>
              </a:endParaRPr>
            </a:p>
            <a:p>
              <a:pPr algn="r" eaLnBrk="0" hangingPunct="0"/>
              <a:endParaRPr lang="en-US" sz="1400">
                <a:latin typeface="Times New Roman" pitchFamily="18" charset="0"/>
              </a:endParaRPr>
            </a:p>
          </p:txBody>
        </p:sp>
        <p:sp>
          <p:nvSpPr>
            <p:cNvPr id="32802" name="Rectangle 29"/>
            <p:cNvSpPr>
              <a:spLocks noChangeArrowheads="1"/>
            </p:cNvSpPr>
            <p:nvPr/>
          </p:nvSpPr>
          <p:spPr bwMode="auto">
            <a:xfrm>
              <a:off x="1656" y="1974"/>
              <a:ext cx="209" cy="470"/>
            </a:xfrm>
            <a:prstGeom prst="rect">
              <a:avLst/>
            </a:prstGeom>
            <a:noFill/>
            <a:ln w="9525">
              <a:noFill/>
              <a:miter lim="800000"/>
              <a:headEnd/>
              <a:tailEnd/>
            </a:ln>
          </p:spPr>
          <p:txBody>
            <a:bodyPr/>
            <a:lstStyle/>
            <a:p>
              <a:pPr algn="r"/>
              <a:r>
                <a:rPr lang="en-US" sz="1400">
                  <a:solidFill>
                    <a:srgbClr val="000000"/>
                  </a:solidFill>
                  <a:latin typeface="Trebuchet MS" pitchFamily="34" charset="0"/>
                  <a:cs typeface="Times New Roman" pitchFamily="18" charset="0"/>
                </a:rPr>
                <a:t>38.1</a:t>
              </a:r>
              <a:endParaRPr lang="en-US" sz="1400">
                <a:latin typeface="Times New Roman" pitchFamily="18" charset="0"/>
                <a:cs typeface="Times New Roman" pitchFamily="18" charset="0"/>
              </a:endParaRPr>
            </a:p>
            <a:p>
              <a:pPr algn="r" eaLnBrk="0" hangingPunct="0"/>
              <a:endParaRPr lang="en-US" sz="1400">
                <a:latin typeface="Times New Roman" pitchFamily="18" charset="0"/>
              </a:endParaRPr>
            </a:p>
          </p:txBody>
        </p:sp>
        <p:sp>
          <p:nvSpPr>
            <p:cNvPr id="32803" name="Rectangle 30"/>
            <p:cNvSpPr>
              <a:spLocks noChangeArrowheads="1"/>
            </p:cNvSpPr>
            <p:nvPr/>
          </p:nvSpPr>
          <p:spPr bwMode="auto">
            <a:xfrm>
              <a:off x="5" y="2464"/>
              <a:ext cx="687" cy="470"/>
            </a:xfrm>
            <a:prstGeom prst="rect">
              <a:avLst/>
            </a:prstGeom>
            <a:noFill/>
            <a:ln w="9525">
              <a:noFill/>
              <a:miter lim="800000"/>
              <a:headEnd/>
              <a:tailEnd/>
            </a:ln>
          </p:spPr>
          <p:txBody>
            <a:bodyPr/>
            <a:lstStyle/>
            <a:p>
              <a:r>
                <a:rPr lang="en-US" sz="1400">
                  <a:solidFill>
                    <a:srgbClr val="000000"/>
                  </a:solidFill>
                  <a:latin typeface="Trebuchet MS" pitchFamily="34" charset="0"/>
                  <a:cs typeface="Times New Roman" pitchFamily="18" charset="0"/>
                </a:rPr>
                <a:t>Japan</a:t>
              </a:r>
              <a:endParaRPr lang="en-US" sz="1400">
                <a:latin typeface="Times New Roman" pitchFamily="18" charset="0"/>
                <a:cs typeface="Times New Roman" pitchFamily="18" charset="0"/>
              </a:endParaRPr>
            </a:p>
            <a:p>
              <a:pPr eaLnBrk="0" hangingPunct="0"/>
              <a:endParaRPr lang="en-US" sz="1400">
                <a:latin typeface="Times New Roman" pitchFamily="18" charset="0"/>
              </a:endParaRPr>
            </a:p>
          </p:txBody>
        </p:sp>
        <p:sp>
          <p:nvSpPr>
            <p:cNvPr id="32804" name="Rectangle 31"/>
            <p:cNvSpPr>
              <a:spLocks noChangeArrowheads="1"/>
            </p:cNvSpPr>
            <p:nvPr/>
          </p:nvSpPr>
          <p:spPr bwMode="auto">
            <a:xfrm>
              <a:off x="692" y="2464"/>
              <a:ext cx="260" cy="470"/>
            </a:xfrm>
            <a:prstGeom prst="rect">
              <a:avLst/>
            </a:prstGeom>
            <a:noFill/>
            <a:ln w="9525">
              <a:noFill/>
              <a:miter lim="800000"/>
              <a:headEnd/>
              <a:tailEnd/>
            </a:ln>
          </p:spPr>
          <p:txBody>
            <a:bodyPr/>
            <a:lstStyle/>
            <a:p>
              <a:pPr algn="r"/>
              <a:r>
                <a:rPr lang="en-US" sz="1400">
                  <a:solidFill>
                    <a:srgbClr val="000000"/>
                  </a:solidFill>
                  <a:latin typeface="Trebuchet MS" pitchFamily="34" charset="0"/>
                  <a:cs typeface="Times New Roman" pitchFamily="18" charset="0"/>
                </a:rPr>
                <a:t>62.1</a:t>
              </a:r>
              <a:endParaRPr lang="en-US" sz="1400">
                <a:latin typeface="Times New Roman" pitchFamily="18" charset="0"/>
                <a:cs typeface="Times New Roman" pitchFamily="18" charset="0"/>
              </a:endParaRPr>
            </a:p>
            <a:p>
              <a:pPr algn="r" eaLnBrk="0" hangingPunct="0"/>
              <a:endParaRPr lang="en-US" sz="1400">
                <a:latin typeface="Times New Roman" pitchFamily="18" charset="0"/>
              </a:endParaRPr>
            </a:p>
          </p:txBody>
        </p:sp>
        <p:sp>
          <p:nvSpPr>
            <p:cNvPr id="32805" name="Rectangle 32"/>
            <p:cNvSpPr>
              <a:spLocks noChangeArrowheads="1"/>
            </p:cNvSpPr>
            <p:nvPr/>
          </p:nvSpPr>
          <p:spPr bwMode="auto">
            <a:xfrm>
              <a:off x="952" y="2464"/>
              <a:ext cx="271" cy="470"/>
            </a:xfrm>
            <a:prstGeom prst="rect">
              <a:avLst/>
            </a:prstGeom>
            <a:noFill/>
            <a:ln w="9525">
              <a:noFill/>
              <a:miter lim="800000"/>
              <a:headEnd/>
              <a:tailEnd/>
            </a:ln>
          </p:spPr>
          <p:txBody>
            <a:bodyPr/>
            <a:lstStyle/>
            <a:p>
              <a:pPr algn="r"/>
              <a:r>
                <a:rPr lang="en-US" sz="1400">
                  <a:solidFill>
                    <a:srgbClr val="000000"/>
                  </a:solidFill>
                  <a:latin typeface="Trebuchet MS" pitchFamily="34" charset="0"/>
                  <a:cs typeface="Times New Roman" pitchFamily="18" charset="0"/>
                </a:rPr>
                <a:t>23.2</a:t>
              </a:r>
              <a:endParaRPr lang="en-US" sz="1400">
                <a:latin typeface="Times New Roman" pitchFamily="18" charset="0"/>
                <a:cs typeface="Times New Roman" pitchFamily="18" charset="0"/>
              </a:endParaRPr>
            </a:p>
            <a:p>
              <a:pPr algn="r" eaLnBrk="0" hangingPunct="0"/>
              <a:endParaRPr lang="en-US" sz="1400">
                <a:latin typeface="Times New Roman" pitchFamily="18" charset="0"/>
              </a:endParaRPr>
            </a:p>
          </p:txBody>
        </p:sp>
        <p:sp>
          <p:nvSpPr>
            <p:cNvPr id="32806" name="Rectangle 33"/>
            <p:cNvSpPr>
              <a:spLocks noChangeArrowheads="1"/>
            </p:cNvSpPr>
            <p:nvPr/>
          </p:nvSpPr>
          <p:spPr bwMode="auto">
            <a:xfrm>
              <a:off x="1223" y="2464"/>
              <a:ext cx="150" cy="470"/>
            </a:xfrm>
            <a:prstGeom prst="rect">
              <a:avLst/>
            </a:prstGeom>
            <a:noFill/>
            <a:ln w="9525">
              <a:noFill/>
              <a:miter lim="800000"/>
              <a:headEnd/>
              <a:tailEnd/>
            </a:ln>
          </p:spPr>
          <p:txBody>
            <a:bodyPr/>
            <a:lstStyle/>
            <a:p>
              <a:r>
                <a:rPr lang="en-US" sz="1400">
                  <a:solidFill>
                    <a:srgbClr val="000000"/>
                  </a:solidFill>
                  <a:latin typeface="Trebuchet MS" pitchFamily="34" charset="0"/>
                  <a:cs typeface="Times New Roman" pitchFamily="18" charset="0"/>
                </a:rPr>
                <a:t> </a:t>
              </a:r>
              <a:endParaRPr lang="en-US" sz="1400">
                <a:latin typeface="Times New Roman" pitchFamily="18" charset="0"/>
                <a:cs typeface="Times New Roman" pitchFamily="18" charset="0"/>
              </a:endParaRPr>
            </a:p>
            <a:p>
              <a:pPr eaLnBrk="0" hangingPunct="0"/>
              <a:endParaRPr lang="en-US" sz="1400">
                <a:latin typeface="Times New Roman" pitchFamily="18" charset="0"/>
              </a:endParaRPr>
            </a:p>
          </p:txBody>
        </p:sp>
        <p:sp>
          <p:nvSpPr>
            <p:cNvPr id="32807" name="Rectangle 34"/>
            <p:cNvSpPr>
              <a:spLocks noChangeArrowheads="1"/>
            </p:cNvSpPr>
            <p:nvPr/>
          </p:nvSpPr>
          <p:spPr bwMode="auto">
            <a:xfrm>
              <a:off x="1373" y="2464"/>
              <a:ext cx="283" cy="470"/>
            </a:xfrm>
            <a:prstGeom prst="rect">
              <a:avLst/>
            </a:prstGeom>
            <a:noFill/>
            <a:ln w="9525">
              <a:noFill/>
              <a:miter lim="800000"/>
              <a:headEnd/>
              <a:tailEnd/>
            </a:ln>
          </p:spPr>
          <p:txBody>
            <a:bodyPr/>
            <a:lstStyle/>
            <a:p>
              <a:pPr algn="r"/>
              <a:r>
                <a:rPr lang="en-US" sz="1400">
                  <a:solidFill>
                    <a:srgbClr val="000000"/>
                  </a:solidFill>
                  <a:latin typeface="Trebuchet MS" pitchFamily="34" charset="0"/>
                  <a:cs typeface="Times New Roman" pitchFamily="18" charset="0"/>
                </a:rPr>
                <a:t>45.2</a:t>
              </a:r>
              <a:endParaRPr lang="en-US" sz="1400">
                <a:latin typeface="Times New Roman" pitchFamily="18" charset="0"/>
                <a:cs typeface="Times New Roman" pitchFamily="18" charset="0"/>
              </a:endParaRPr>
            </a:p>
            <a:p>
              <a:pPr algn="r" eaLnBrk="0" hangingPunct="0"/>
              <a:endParaRPr lang="en-US" sz="1400">
                <a:latin typeface="Times New Roman" pitchFamily="18" charset="0"/>
              </a:endParaRPr>
            </a:p>
          </p:txBody>
        </p:sp>
        <p:sp>
          <p:nvSpPr>
            <p:cNvPr id="32808" name="Rectangle 35"/>
            <p:cNvSpPr>
              <a:spLocks noChangeArrowheads="1"/>
            </p:cNvSpPr>
            <p:nvPr/>
          </p:nvSpPr>
          <p:spPr bwMode="auto">
            <a:xfrm>
              <a:off x="1656" y="2464"/>
              <a:ext cx="209" cy="470"/>
            </a:xfrm>
            <a:prstGeom prst="rect">
              <a:avLst/>
            </a:prstGeom>
            <a:noFill/>
            <a:ln w="9525">
              <a:noFill/>
              <a:miter lim="800000"/>
              <a:headEnd/>
              <a:tailEnd/>
            </a:ln>
          </p:spPr>
          <p:txBody>
            <a:bodyPr/>
            <a:lstStyle/>
            <a:p>
              <a:pPr algn="r"/>
              <a:r>
                <a:rPr lang="en-US" sz="1400">
                  <a:solidFill>
                    <a:srgbClr val="000000"/>
                  </a:solidFill>
                  <a:latin typeface="Trebuchet MS" pitchFamily="34" charset="0"/>
                  <a:cs typeface="Times New Roman" pitchFamily="18" charset="0"/>
                </a:rPr>
                <a:t>42.3</a:t>
              </a:r>
              <a:endParaRPr lang="en-US" sz="1400">
                <a:latin typeface="Times New Roman" pitchFamily="18" charset="0"/>
                <a:cs typeface="Times New Roman" pitchFamily="18" charset="0"/>
              </a:endParaRPr>
            </a:p>
            <a:p>
              <a:pPr algn="r" eaLnBrk="0" hangingPunct="0"/>
              <a:endParaRPr lang="en-US" sz="1400">
                <a:latin typeface="Times New Roman" pitchFamily="18" charset="0"/>
              </a:endParaRPr>
            </a:p>
          </p:txBody>
        </p:sp>
        <p:sp>
          <p:nvSpPr>
            <p:cNvPr id="32809" name="Rectangle 36"/>
            <p:cNvSpPr>
              <a:spLocks noChangeArrowheads="1"/>
            </p:cNvSpPr>
            <p:nvPr/>
          </p:nvSpPr>
          <p:spPr bwMode="auto">
            <a:xfrm>
              <a:off x="5" y="2954"/>
              <a:ext cx="687" cy="470"/>
            </a:xfrm>
            <a:prstGeom prst="rect">
              <a:avLst/>
            </a:prstGeom>
            <a:noFill/>
            <a:ln w="9525">
              <a:noFill/>
              <a:miter lim="800000"/>
              <a:headEnd/>
              <a:tailEnd/>
            </a:ln>
          </p:spPr>
          <p:txBody>
            <a:bodyPr/>
            <a:lstStyle/>
            <a:p>
              <a:r>
                <a:rPr lang="en-US" sz="1400">
                  <a:solidFill>
                    <a:srgbClr val="000000"/>
                  </a:solidFill>
                  <a:latin typeface="Trebuchet MS" pitchFamily="34" charset="0"/>
                  <a:cs typeface="Times New Roman" pitchFamily="18" charset="0"/>
                </a:rPr>
                <a:t>Sweden</a:t>
              </a:r>
              <a:endParaRPr lang="en-US" sz="1400">
                <a:latin typeface="Times New Roman" pitchFamily="18" charset="0"/>
                <a:cs typeface="Times New Roman" pitchFamily="18" charset="0"/>
              </a:endParaRPr>
            </a:p>
            <a:p>
              <a:pPr eaLnBrk="0" hangingPunct="0"/>
              <a:endParaRPr lang="en-US" sz="1400">
                <a:latin typeface="Times New Roman" pitchFamily="18" charset="0"/>
              </a:endParaRPr>
            </a:p>
          </p:txBody>
        </p:sp>
        <p:sp>
          <p:nvSpPr>
            <p:cNvPr id="32810" name="Rectangle 37"/>
            <p:cNvSpPr>
              <a:spLocks noChangeArrowheads="1"/>
            </p:cNvSpPr>
            <p:nvPr/>
          </p:nvSpPr>
          <p:spPr bwMode="auto">
            <a:xfrm>
              <a:off x="692" y="2954"/>
              <a:ext cx="260" cy="470"/>
            </a:xfrm>
            <a:prstGeom prst="rect">
              <a:avLst/>
            </a:prstGeom>
            <a:noFill/>
            <a:ln w="9525">
              <a:noFill/>
              <a:miter lim="800000"/>
              <a:headEnd/>
              <a:tailEnd/>
            </a:ln>
          </p:spPr>
          <p:txBody>
            <a:bodyPr/>
            <a:lstStyle/>
            <a:p>
              <a:pPr algn="r"/>
              <a:r>
                <a:rPr lang="en-US" sz="1400">
                  <a:solidFill>
                    <a:srgbClr val="000000"/>
                  </a:solidFill>
                  <a:latin typeface="Trebuchet MS" pitchFamily="34" charset="0"/>
                  <a:cs typeface="Times New Roman" pitchFamily="18" charset="0"/>
                </a:rPr>
                <a:t>59.4</a:t>
              </a:r>
              <a:endParaRPr lang="en-US" sz="1400">
                <a:latin typeface="Times New Roman" pitchFamily="18" charset="0"/>
                <a:cs typeface="Times New Roman" pitchFamily="18" charset="0"/>
              </a:endParaRPr>
            </a:p>
            <a:p>
              <a:pPr algn="r" eaLnBrk="0" hangingPunct="0"/>
              <a:endParaRPr lang="en-US" sz="1400">
                <a:latin typeface="Times New Roman" pitchFamily="18" charset="0"/>
              </a:endParaRPr>
            </a:p>
          </p:txBody>
        </p:sp>
        <p:sp>
          <p:nvSpPr>
            <p:cNvPr id="32811" name="Rectangle 38"/>
            <p:cNvSpPr>
              <a:spLocks noChangeArrowheads="1"/>
            </p:cNvSpPr>
            <p:nvPr/>
          </p:nvSpPr>
          <p:spPr bwMode="auto">
            <a:xfrm>
              <a:off x="952" y="2954"/>
              <a:ext cx="271" cy="470"/>
            </a:xfrm>
            <a:prstGeom prst="rect">
              <a:avLst/>
            </a:prstGeom>
            <a:noFill/>
            <a:ln w="9525">
              <a:noFill/>
              <a:miter lim="800000"/>
              <a:headEnd/>
              <a:tailEnd/>
            </a:ln>
          </p:spPr>
          <p:txBody>
            <a:bodyPr/>
            <a:lstStyle/>
            <a:p>
              <a:pPr algn="r"/>
              <a:r>
                <a:rPr lang="en-US" sz="1400">
                  <a:solidFill>
                    <a:srgbClr val="000000"/>
                  </a:solidFill>
                  <a:latin typeface="Trebuchet MS" pitchFamily="34" charset="0"/>
                  <a:cs typeface="Times New Roman" pitchFamily="18" charset="0"/>
                </a:rPr>
                <a:t>22.4</a:t>
              </a:r>
              <a:endParaRPr lang="en-US" sz="1400">
                <a:latin typeface="Times New Roman" pitchFamily="18" charset="0"/>
                <a:cs typeface="Times New Roman" pitchFamily="18" charset="0"/>
              </a:endParaRPr>
            </a:p>
            <a:p>
              <a:pPr algn="r" eaLnBrk="0" hangingPunct="0"/>
              <a:endParaRPr lang="en-US" sz="1400">
                <a:latin typeface="Times New Roman" pitchFamily="18" charset="0"/>
              </a:endParaRPr>
            </a:p>
          </p:txBody>
        </p:sp>
        <p:sp>
          <p:nvSpPr>
            <p:cNvPr id="32812" name="Rectangle 39"/>
            <p:cNvSpPr>
              <a:spLocks noChangeArrowheads="1"/>
            </p:cNvSpPr>
            <p:nvPr/>
          </p:nvSpPr>
          <p:spPr bwMode="auto">
            <a:xfrm>
              <a:off x="1223" y="2954"/>
              <a:ext cx="150" cy="470"/>
            </a:xfrm>
            <a:prstGeom prst="rect">
              <a:avLst/>
            </a:prstGeom>
            <a:noFill/>
            <a:ln w="9525">
              <a:noFill/>
              <a:miter lim="800000"/>
              <a:headEnd/>
              <a:tailEnd/>
            </a:ln>
          </p:spPr>
          <p:txBody>
            <a:bodyPr/>
            <a:lstStyle/>
            <a:p>
              <a:r>
                <a:rPr lang="en-US" sz="1400">
                  <a:solidFill>
                    <a:srgbClr val="000000"/>
                  </a:solidFill>
                  <a:latin typeface="Trebuchet MS" pitchFamily="34" charset="0"/>
                  <a:cs typeface="Times New Roman" pitchFamily="18" charset="0"/>
                </a:rPr>
                <a:t> </a:t>
              </a:r>
              <a:endParaRPr lang="en-US" sz="1400">
                <a:latin typeface="Times New Roman" pitchFamily="18" charset="0"/>
                <a:cs typeface="Times New Roman" pitchFamily="18" charset="0"/>
              </a:endParaRPr>
            </a:p>
            <a:p>
              <a:pPr eaLnBrk="0" hangingPunct="0"/>
              <a:endParaRPr lang="en-US" sz="1400">
                <a:latin typeface="Times New Roman" pitchFamily="18" charset="0"/>
              </a:endParaRPr>
            </a:p>
          </p:txBody>
        </p:sp>
        <p:sp>
          <p:nvSpPr>
            <p:cNvPr id="32813" name="Rectangle 40"/>
            <p:cNvSpPr>
              <a:spLocks noChangeArrowheads="1"/>
            </p:cNvSpPr>
            <p:nvPr/>
          </p:nvSpPr>
          <p:spPr bwMode="auto">
            <a:xfrm>
              <a:off x="1373" y="2954"/>
              <a:ext cx="283" cy="470"/>
            </a:xfrm>
            <a:prstGeom prst="rect">
              <a:avLst/>
            </a:prstGeom>
            <a:noFill/>
            <a:ln w="9525">
              <a:noFill/>
              <a:miter lim="800000"/>
              <a:headEnd/>
              <a:tailEnd/>
            </a:ln>
          </p:spPr>
          <p:txBody>
            <a:bodyPr/>
            <a:lstStyle/>
            <a:p>
              <a:pPr algn="r"/>
              <a:r>
                <a:rPr lang="en-US" sz="1400">
                  <a:solidFill>
                    <a:srgbClr val="000000"/>
                  </a:solidFill>
                  <a:latin typeface="Trebuchet MS" pitchFamily="34" charset="0"/>
                  <a:cs typeface="Times New Roman" pitchFamily="18" charset="0"/>
                </a:rPr>
                <a:t>48.3</a:t>
              </a:r>
              <a:endParaRPr lang="en-US" sz="1400">
                <a:latin typeface="Times New Roman" pitchFamily="18" charset="0"/>
                <a:cs typeface="Times New Roman" pitchFamily="18" charset="0"/>
              </a:endParaRPr>
            </a:p>
            <a:p>
              <a:pPr algn="r" eaLnBrk="0" hangingPunct="0"/>
              <a:endParaRPr lang="en-US" sz="1400">
                <a:latin typeface="Times New Roman" pitchFamily="18" charset="0"/>
              </a:endParaRPr>
            </a:p>
          </p:txBody>
        </p:sp>
        <p:sp>
          <p:nvSpPr>
            <p:cNvPr id="32814" name="Rectangle 41"/>
            <p:cNvSpPr>
              <a:spLocks noChangeArrowheads="1"/>
            </p:cNvSpPr>
            <p:nvPr/>
          </p:nvSpPr>
          <p:spPr bwMode="auto">
            <a:xfrm>
              <a:off x="1656" y="2954"/>
              <a:ext cx="209" cy="470"/>
            </a:xfrm>
            <a:prstGeom prst="rect">
              <a:avLst/>
            </a:prstGeom>
            <a:noFill/>
            <a:ln w="9525">
              <a:noFill/>
              <a:miter lim="800000"/>
              <a:headEnd/>
              <a:tailEnd/>
            </a:ln>
          </p:spPr>
          <p:txBody>
            <a:bodyPr/>
            <a:lstStyle/>
            <a:p>
              <a:pPr algn="r"/>
              <a:r>
                <a:rPr lang="en-US" sz="1400">
                  <a:solidFill>
                    <a:srgbClr val="000000"/>
                  </a:solidFill>
                  <a:latin typeface="Trebuchet MS" pitchFamily="34" charset="0"/>
                  <a:cs typeface="Times New Roman" pitchFamily="18" charset="0"/>
                </a:rPr>
                <a:t>37.7</a:t>
              </a:r>
              <a:endParaRPr lang="en-US" sz="1400">
                <a:latin typeface="Times New Roman" pitchFamily="18" charset="0"/>
                <a:cs typeface="Times New Roman" pitchFamily="18" charset="0"/>
              </a:endParaRPr>
            </a:p>
            <a:p>
              <a:pPr algn="r" eaLnBrk="0" hangingPunct="0"/>
              <a:endParaRPr lang="en-US" sz="1400">
                <a:latin typeface="Times New Roman" pitchFamily="18" charset="0"/>
              </a:endParaRPr>
            </a:p>
          </p:txBody>
        </p:sp>
        <p:sp>
          <p:nvSpPr>
            <p:cNvPr id="32815" name="Rectangle 42"/>
            <p:cNvSpPr>
              <a:spLocks noChangeArrowheads="1"/>
            </p:cNvSpPr>
            <p:nvPr/>
          </p:nvSpPr>
          <p:spPr bwMode="auto">
            <a:xfrm>
              <a:off x="5" y="3444"/>
              <a:ext cx="687" cy="470"/>
            </a:xfrm>
            <a:prstGeom prst="rect">
              <a:avLst/>
            </a:prstGeom>
            <a:noFill/>
            <a:ln w="9525">
              <a:noFill/>
              <a:miter lim="800000"/>
              <a:headEnd/>
              <a:tailEnd/>
            </a:ln>
          </p:spPr>
          <p:txBody>
            <a:bodyPr/>
            <a:lstStyle/>
            <a:p>
              <a:r>
                <a:rPr lang="en-US" sz="1400">
                  <a:solidFill>
                    <a:srgbClr val="000000"/>
                  </a:solidFill>
                  <a:latin typeface="Trebuchet MS" pitchFamily="34" charset="0"/>
                  <a:cs typeface="Times New Roman" pitchFamily="18" charset="0"/>
                </a:rPr>
                <a:t>Belgium</a:t>
              </a:r>
              <a:endParaRPr lang="en-US" sz="1400">
                <a:latin typeface="Times New Roman" pitchFamily="18" charset="0"/>
                <a:cs typeface="Times New Roman" pitchFamily="18" charset="0"/>
              </a:endParaRPr>
            </a:p>
            <a:p>
              <a:pPr eaLnBrk="0" hangingPunct="0"/>
              <a:endParaRPr lang="en-US" sz="1400">
                <a:latin typeface="Times New Roman" pitchFamily="18" charset="0"/>
              </a:endParaRPr>
            </a:p>
          </p:txBody>
        </p:sp>
        <p:sp>
          <p:nvSpPr>
            <p:cNvPr id="32816" name="Rectangle 43"/>
            <p:cNvSpPr>
              <a:spLocks noChangeArrowheads="1"/>
            </p:cNvSpPr>
            <p:nvPr/>
          </p:nvSpPr>
          <p:spPr bwMode="auto">
            <a:xfrm>
              <a:off x="692" y="3444"/>
              <a:ext cx="260" cy="470"/>
            </a:xfrm>
            <a:prstGeom prst="rect">
              <a:avLst/>
            </a:prstGeom>
            <a:noFill/>
            <a:ln w="9525">
              <a:noFill/>
              <a:miter lim="800000"/>
              <a:headEnd/>
              <a:tailEnd/>
            </a:ln>
          </p:spPr>
          <p:txBody>
            <a:bodyPr/>
            <a:lstStyle/>
            <a:p>
              <a:pPr algn="r"/>
              <a:r>
                <a:rPr lang="en-US" sz="1400">
                  <a:solidFill>
                    <a:srgbClr val="000000"/>
                  </a:solidFill>
                  <a:latin typeface="Trebuchet MS" pitchFamily="34" charset="0"/>
                  <a:cs typeface="Times New Roman" pitchFamily="18" charset="0"/>
                </a:rPr>
                <a:t>60.6</a:t>
              </a:r>
              <a:endParaRPr lang="en-US" sz="1400">
                <a:latin typeface="Times New Roman" pitchFamily="18" charset="0"/>
                <a:cs typeface="Times New Roman" pitchFamily="18" charset="0"/>
              </a:endParaRPr>
            </a:p>
            <a:p>
              <a:pPr algn="r" eaLnBrk="0" hangingPunct="0"/>
              <a:endParaRPr lang="en-US" sz="1400">
                <a:latin typeface="Times New Roman" pitchFamily="18" charset="0"/>
              </a:endParaRPr>
            </a:p>
          </p:txBody>
        </p:sp>
        <p:sp>
          <p:nvSpPr>
            <p:cNvPr id="32817" name="Rectangle 44"/>
            <p:cNvSpPr>
              <a:spLocks noChangeArrowheads="1"/>
            </p:cNvSpPr>
            <p:nvPr/>
          </p:nvSpPr>
          <p:spPr bwMode="auto">
            <a:xfrm>
              <a:off x="952" y="3444"/>
              <a:ext cx="271" cy="470"/>
            </a:xfrm>
            <a:prstGeom prst="rect">
              <a:avLst/>
            </a:prstGeom>
            <a:noFill/>
            <a:ln w="9525">
              <a:noFill/>
              <a:miter lim="800000"/>
              <a:headEnd/>
              <a:tailEnd/>
            </a:ln>
          </p:spPr>
          <p:txBody>
            <a:bodyPr/>
            <a:lstStyle/>
            <a:p>
              <a:pPr algn="r"/>
              <a:r>
                <a:rPr lang="en-US" sz="1400">
                  <a:solidFill>
                    <a:srgbClr val="000000"/>
                  </a:solidFill>
                  <a:latin typeface="Trebuchet MS" pitchFamily="34" charset="0"/>
                  <a:cs typeface="Times New Roman" pitchFamily="18" charset="0"/>
                </a:rPr>
                <a:t>22.1</a:t>
              </a:r>
              <a:endParaRPr lang="en-US" sz="1400">
                <a:latin typeface="Times New Roman" pitchFamily="18" charset="0"/>
                <a:cs typeface="Times New Roman" pitchFamily="18" charset="0"/>
              </a:endParaRPr>
            </a:p>
            <a:p>
              <a:pPr algn="r" eaLnBrk="0" hangingPunct="0"/>
              <a:endParaRPr lang="en-US" sz="1400">
                <a:latin typeface="Times New Roman" pitchFamily="18" charset="0"/>
              </a:endParaRPr>
            </a:p>
          </p:txBody>
        </p:sp>
        <p:sp>
          <p:nvSpPr>
            <p:cNvPr id="32818" name="Rectangle 45"/>
            <p:cNvSpPr>
              <a:spLocks noChangeArrowheads="1"/>
            </p:cNvSpPr>
            <p:nvPr/>
          </p:nvSpPr>
          <p:spPr bwMode="auto">
            <a:xfrm>
              <a:off x="1223" y="3444"/>
              <a:ext cx="150" cy="470"/>
            </a:xfrm>
            <a:prstGeom prst="rect">
              <a:avLst/>
            </a:prstGeom>
            <a:noFill/>
            <a:ln w="9525">
              <a:noFill/>
              <a:miter lim="800000"/>
              <a:headEnd/>
              <a:tailEnd/>
            </a:ln>
          </p:spPr>
          <p:txBody>
            <a:bodyPr/>
            <a:lstStyle/>
            <a:p>
              <a:r>
                <a:rPr lang="en-US" sz="1400">
                  <a:solidFill>
                    <a:srgbClr val="000000"/>
                  </a:solidFill>
                  <a:latin typeface="Trebuchet MS" pitchFamily="34" charset="0"/>
                  <a:cs typeface="Times New Roman" pitchFamily="18" charset="0"/>
                </a:rPr>
                <a:t> </a:t>
              </a:r>
              <a:endParaRPr lang="en-US" sz="1400">
                <a:latin typeface="Times New Roman" pitchFamily="18" charset="0"/>
                <a:cs typeface="Times New Roman" pitchFamily="18" charset="0"/>
              </a:endParaRPr>
            </a:p>
            <a:p>
              <a:pPr eaLnBrk="0" hangingPunct="0"/>
              <a:endParaRPr lang="en-US" sz="1400">
                <a:latin typeface="Times New Roman" pitchFamily="18" charset="0"/>
              </a:endParaRPr>
            </a:p>
          </p:txBody>
        </p:sp>
        <p:sp>
          <p:nvSpPr>
            <p:cNvPr id="32819" name="Rectangle 46"/>
            <p:cNvSpPr>
              <a:spLocks noChangeArrowheads="1"/>
            </p:cNvSpPr>
            <p:nvPr/>
          </p:nvSpPr>
          <p:spPr bwMode="auto">
            <a:xfrm>
              <a:off x="1373" y="3444"/>
              <a:ext cx="283" cy="470"/>
            </a:xfrm>
            <a:prstGeom prst="rect">
              <a:avLst/>
            </a:prstGeom>
            <a:noFill/>
            <a:ln w="9525">
              <a:noFill/>
              <a:miter lim="800000"/>
              <a:headEnd/>
              <a:tailEnd/>
            </a:ln>
          </p:spPr>
          <p:txBody>
            <a:bodyPr/>
            <a:lstStyle/>
            <a:p>
              <a:pPr algn="r"/>
              <a:r>
                <a:rPr lang="en-US" sz="1400">
                  <a:solidFill>
                    <a:srgbClr val="000000"/>
                  </a:solidFill>
                  <a:latin typeface="Trebuchet MS" pitchFamily="34" charset="0"/>
                  <a:cs typeface="Times New Roman" pitchFamily="18" charset="0"/>
                </a:rPr>
                <a:t>50.3</a:t>
              </a:r>
              <a:endParaRPr lang="en-US" sz="1400">
                <a:latin typeface="Times New Roman" pitchFamily="18" charset="0"/>
                <a:cs typeface="Times New Roman" pitchFamily="18" charset="0"/>
              </a:endParaRPr>
            </a:p>
            <a:p>
              <a:pPr algn="r" eaLnBrk="0" hangingPunct="0"/>
              <a:endParaRPr lang="en-US" sz="1400">
                <a:latin typeface="Times New Roman" pitchFamily="18" charset="0"/>
              </a:endParaRPr>
            </a:p>
          </p:txBody>
        </p:sp>
        <p:sp>
          <p:nvSpPr>
            <p:cNvPr id="32820" name="Rectangle 47"/>
            <p:cNvSpPr>
              <a:spLocks noChangeArrowheads="1"/>
            </p:cNvSpPr>
            <p:nvPr/>
          </p:nvSpPr>
          <p:spPr bwMode="auto">
            <a:xfrm>
              <a:off x="1656" y="3444"/>
              <a:ext cx="209" cy="470"/>
            </a:xfrm>
            <a:prstGeom prst="rect">
              <a:avLst/>
            </a:prstGeom>
            <a:noFill/>
            <a:ln w="9525">
              <a:noFill/>
              <a:miter lim="800000"/>
              <a:headEnd/>
              <a:tailEnd/>
            </a:ln>
          </p:spPr>
          <p:txBody>
            <a:bodyPr/>
            <a:lstStyle/>
            <a:p>
              <a:pPr algn="r"/>
              <a:r>
                <a:rPr lang="en-US" sz="1400">
                  <a:solidFill>
                    <a:srgbClr val="000000"/>
                  </a:solidFill>
                  <a:latin typeface="Trebuchet MS" pitchFamily="34" charset="0"/>
                  <a:cs typeface="Times New Roman" pitchFamily="18" charset="0"/>
                </a:rPr>
                <a:t>35.5</a:t>
              </a:r>
              <a:endParaRPr lang="en-US" sz="1400">
                <a:latin typeface="Times New Roman" pitchFamily="18" charset="0"/>
                <a:cs typeface="Times New Roman" pitchFamily="18" charset="0"/>
              </a:endParaRPr>
            </a:p>
            <a:p>
              <a:pPr algn="r" eaLnBrk="0" hangingPunct="0"/>
              <a:endParaRPr lang="en-US" sz="1400">
                <a:latin typeface="Times New Roman" pitchFamily="18" charset="0"/>
              </a:endParaRPr>
            </a:p>
          </p:txBody>
        </p:sp>
        <p:sp>
          <p:nvSpPr>
            <p:cNvPr id="32821" name="Rectangle 48"/>
            <p:cNvSpPr>
              <a:spLocks noChangeArrowheads="1"/>
            </p:cNvSpPr>
            <p:nvPr/>
          </p:nvSpPr>
          <p:spPr bwMode="auto">
            <a:xfrm>
              <a:off x="5" y="3934"/>
              <a:ext cx="687" cy="470"/>
            </a:xfrm>
            <a:prstGeom prst="rect">
              <a:avLst/>
            </a:prstGeom>
            <a:noFill/>
            <a:ln w="9525">
              <a:noFill/>
              <a:miter lim="800000"/>
              <a:headEnd/>
              <a:tailEnd/>
            </a:ln>
          </p:spPr>
          <p:txBody>
            <a:bodyPr/>
            <a:lstStyle/>
            <a:p>
              <a:r>
                <a:rPr lang="en-US" sz="1400">
                  <a:solidFill>
                    <a:srgbClr val="000000"/>
                  </a:solidFill>
                  <a:latin typeface="Trebuchet MS" pitchFamily="34" charset="0"/>
                  <a:cs typeface="Times New Roman" pitchFamily="18" charset="0"/>
                </a:rPr>
                <a:t>Spain</a:t>
              </a:r>
              <a:endParaRPr lang="en-US" sz="1400">
                <a:latin typeface="Times New Roman" pitchFamily="18" charset="0"/>
                <a:cs typeface="Times New Roman" pitchFamily="18" charset="0"/>
              </a:endParaRPr>
            </a:p>
            <a:p>
              <a:pPr eaLnBrk="0" hangingPunct="0"/>
              <a:endParaRPr lang="en-US" sz="1400">
                <a:latin typeface="Times New Roman" pitchFamily="18" charset="0"/>
              </a:endParaRPr>
            </a:p>
          </p:txBody>
        </p:sp>
        <p:sp>
          <p:nvSpPr>
            <p:cNvPr id="32822" name="Rectangle 49"/>
            <p:cNvSpPr>
              <a:spLocks noChangeArrowheads="1"/>
            </p:cNvSpPr>
            <p:nvPr/>
          </p:nvSpPr>
          <p:spPr bwMode="auto">
            <a:xfrm>
              <a:off x="692" y="3934"/>
              <a:ext cx="260" cy="470"/>
            </a:xfrm>
            <a:prstGeom prst="rect">
              <a:avLst/>
            </a:prstGeom>
            <a:noFill/>
            <a:ln w="9525">
              <a:noFill/>
              <a:miter lim="800000"/>
              <a:headEnd/>
              <a:tailEnd/>
            </a:ln>
          </p:spPr>
          <p:txBody>
            <a:bodyPr/>
            <a:lstStyle/>
            <a:p>
              <a:pPr algn="r"/>
              <a:r>
                <a:rPr lang="en-US" sz="1400">
                  <a:solidFill>
                    <a:srgbClr val="000000"/>
                  </a:solidFill>
                  <a:latin typeface="Trebuchet MS" pitchFamily="34" charset="0"/>
                  <a:cs typeface="Times New Roman" pitchFamily="18" charset="0"/>
                </a:rPr>
                <a:t>63.5</a:t>
              </a:r>
              <a:endParaRPr lang="en-US" sz="1400">
                <a:latin typeface="Times New Roman" pitchFamily="18" charset="0"/>
                <a:cs typeface="Times New Roman" pitchFamily="18" charset="0"/>
              </a:endParaRPr>
            </a:p>
            <a:p>
              <a:pPr algn="r" eaLnBrk="0" hangingPunct="0"/>
              <a:endParaRPr lang="en-US" sz="1400">
                <a:latin typeface="Times New Roman" pitchFamily="18" charset="0"/>
              </a:endParaRPr>
            </a:p>
          </p:txBody>
        </p:sp>
        <p:sp>
          <p:nvSpPr>
            <p:cNvPr id="32823" name="Rectangle 50"/>
            <p:cNvSpPr>
              <a:spLocks noChangeArrowheads="1"/>
            </p:cNvSpPr>
            <p:nvPr/>
          </p:nvSpPr>
          <p:spPr bwMode="auto">
            <a:xfrm>
              <a:off x="952" y="3934"/>
              <a:ext cx="271" cy="470"/>
            </a:xfrm>
            <a:prstGeom prst="rect">
              <a:avLst/>
            </a:prstGeom>
            <a:noFill/>
            <a:ln w="9525">
              <a:noFill/>
              <a:miter lim="800000"/>
              <a:headEnd/>
              <a:tailEnd/>
            </a:ln>
          </p:spPr>
          <p:txBody>
            <a:bodyPr/>
            <a:lstStyle/>
            <a:p>
              <a:pPr algn="r"/>
              <a:r>
                <a:rPr lang="en-US" sz="1400">
                  <a:solidFill>
                    <a:srgbClr val="000000"/>
                  </a:solidFill>
                  <a:latin typeface="Trebuchet MS" pitchFamily="34" charset="0"/>
                  <a:cs typeface="Times New Roman" pitchFamily="18" charset="0"/>
                </a:rPr>
                <a:t>21.8</a:t>
              </a:r>
              <a:endParaRPr lang="en-US" sz="1400">
                <a:latin typeface="Times New Roman" pitchFamily="18" charset="0"/>
                <a:cs typeface="Times New Roman" pitchFamily="18" charset="0"/>
              </a:endParaRPr>
            </a:p>
            <a:p>
              <a:pPr algn="r" eaLnBrk="0" hangingPunct="0"/>
              <a:endParaRPr lang="en-US" sz="1400">
                <a:latin typeface="Times New Roman" pitchFamily="18" charset="0"/>
              </a:endParaRPr>
            </a:p>
          </p:txBody>
        </p:sp>
        <p:sp>
          <p:nvSpPr>
            <p:cNvPr id="32824" name="Rectangle 51"/>
            <p:cNvSpPr>
              <a:spLocks noChangeArrowheads="1"/>
            </p:cNvSpPr>
            <p:nvPr/>
          </p:nvSpPr>
          <p:spPr bwMode="auto">
            <a:xfrm>
              <a:off x="1223" y="3934"/>
              <a:ext cx="150" cy="470"/>
            </a:xfrm>
            <a:prstGeom prst="rect">
              <a:avLst/>
            </a:prstGeom>
            <a:noFill/>
            <a:ln w="9525">
              <a:noFill/>
              <a:miter lim="800000"/>
              <a:headEnd/>
              <a:tailEnd/>
            </a:ln>
          </p:spPr>
          <p:txBody>
            <a:bodyPr/>
            <a:lstStyle/>
            <a:p>
              <a:r>
                <a:rPr lang="en-US" sz="1400">
                  <a:solidFill>
                    <a:srgbClr val="000000"/>
                  </a:solidFill>
                  <a:latin typeface="Trebuchet MS" pitchFamily="34" charset="0"/>
                  <a:cs typeface="Times New Roman" pitchFamily="18" charset="0"/>
                </a:rPr>
                <a:t> </a:t>
              </a:r>
              <a:endParaRPr lang="en-US" sz="1400">
                <a:latin typeface="Times New Roman" pitchFamily="18" charset="0"/>
                <a:cs typeface="Times New Roman" pitchFamily="18" charset="0"/>
              </a:endParaRPr>
            </a:p>
            <a:p>
              <a:pPr eaLnBrk="0" hangingPunct="0"/>
              <a:endParaRPr lang="en-US" sz="1400">
                <a:latin typeface="Times New Roman" pitchFamily="18" charset="0"/>
              </a:endParaRPr>
            </a:p>
          </p:txBody>
        </p:sp>
        <p:sp>
          <p:nvSpPr>
            <p:cNvPr id="32825" name="Rectangle 52"/>
            <p:cNvSpPr>
              <a:spLocks noChangeArrowheads="1"/>
            </p:cNvSpPr>
            <p:nvPr/>
          </p:nvSpPr>
          <p:spPr bwMode="auto">
            <a:xfrm>
              <a:off x="1373" y="3934"/>
              <a:ext cx="283" cy="470"/>
            </a:xfrm>
            <a:prstGeom prst="rect">
              <a:avLst/>
            </a:prstGeom>
            <a:noFill/>
            <a:ln w="9525">
              <a:noFill/>
              <a:miter lim="800000"/>
              <a:headEnd/>
              <a:tailEnd/>
            </a:ln>
          </p:spPr>
          <p:txBody>
            <a:bodyPr/>
            <a:lstStyle/>
            <a:p>
              <a:pPr algn="r"/>
              <a:r>
                <a:rPr lang="en-US" sz="1400">
                  <a:solidFill>
                    <a:srgbClr val="000000"/>
                  </a:solidFill>
                  <a:latin typeface="Trebuchet MS" pitchFamily="34" charset="0"/>
                  <a:cs typeface="Times New Roman" pitchFamily="18" charset="0"/>
                </a:rPr>
                <a:t>44.5</a:t>
              </a:r>
              <a:endParaRPr lang="en-US" sz="1400">
                <a:latin typeface="Times New Roman" pitchFamily="18" charset="0"/>
                <a:cs typeface="Times New Roman" pitchFamily="18" charset="0"/>
              </a:endParaRPr>
            </a:p>
            <a:p>
              <a:pPr algn="r" eaLnBrk="0" hangingPunct="0"/>
              <a:endParaRPr lang="en-US" sz="1400">
                <a:latin typeface="Times New Roman" pitchFamily="18" charset="0"/>
              </a:endParaRPr>
            </a:p>
          </p:txBody>
        </p:sp>
        <p:sp>
          <p:nvSpPr>
            <p:cNvPr id="32826" name="Rectangle 53"/>
            <p:cNvSpPr>
              <a:spLocks noChangeArrowheads="1"/>
            </p:cNvSpPr>
            <p:nvPr/>
          </p:nvSpPr>
          <p:spPr bwMode="auto">
            <a:xfrm>
              <a:off x="1656" y="3934"/>
              <a:ext cx="209" cy="470"/>
            </a:xfrm>
            <a:prstGeom prst="rect">
              <a:avLst/>
            </a:prstGeom>
            <a:noFill/>
            <a:ln w="9525">
              <a:noFill/>
              <a:miter lim="800000"/>
              <a:headEnd/>
              <a:tailEnd/>
            </a:ln>
          </p:spPr>
          <p:txBody>
            <a:bodyPr/>
            <a:lstStyle/>
            <a:p>
              <a:pPr algn="r"/>
              <a:r>
                <a:rPr lang="en-US" sz="1400">
                  <a:solidFill>
                    <a:srgbClr val="000000"/>
                  </a:solidFill>
                  <a:latin typeface="Trebuchet MS" pitchFamily="34" charset="0"/>
                  <a:cs typeface="Times New Roman" pitchFamily="18" charset="0"/>
                </a:rPr>
                <a:t>44.1</a:t>
              </a:r>
              <a:endParaRPr lang="en-US" sz="1400">
                <a:latin typeface="Times New Roman" pitchFamily="18" charset="0"/>
                <a:cs typeface="Times New Roman" pitchFamily="18" charset="0"/>
              </a:endParaRPr>
            </a:p>
            <a:p>
              <a:pPr algn="r" eaLnBrk="0" hangingPunct="0"/>
              <a:endParaRPr lang="en-US" sz="1400">
                <a:latin typeface="Times New Roman" pitchFamily="18" charset="0"/>
              </a:endParaRPr>
            </a:p>
          </p:txBody>
        </p:sp>
        <p:sp>
          <p:nvSpPr>
            <p:cNvPr id="32827" name="Rectangle 54"/>
            <p:cNvSpPr>
              <a:spLocks noChangeArrowheads="1"/>
            </p:cNvSpPr>
            <p:nvPr/>
          </p:nvSpPr>
          <p:spPr bwMode="auto">
            <a:xfrm>
              <a:off x="5" y="4424"/>
              <a:ext cx="687" cy="470"/>
            </a:xfrm>
            <a:prstGeom prst="rect">
              <a:avLst/>
            </a:prstGeom>
            <a:noFill/>
            <a:ln w="9525">
              <a:noFill/>
              <a:miter lim="800000"/>
              <a:headEnd/>
              <a:tailEnd/>
            </a:ln>
          </p:spPr>
          <p:txBody>
            <a:bodyPr/>
            <a:lstStyle/>
            <a:p>
              <a:r>
                <a:rPr lang="en-US" sz="1400">
                  <a:solidFill>
                    <a:srgbClr val="000000"/>
                  </a:solidFill>
                  <a:latin typeface="Trebuchet MS" pitchFamily="34" charset="0"/>
                  <a:cs typeface="Times New Roman" pitchFamily="18" charset="0"/>
                </a:rPr>
                <a:t>Bulgaria</a:t>
              </a:r>
              <a:endParaRPr lang="en-US" sz="1400">
                <a:latin typeface="Times New Roman" pitchFamily="18" charset="0"/>
                <a:cs typeface="Times New Roman" pitchFamily="18" charset="0"/>
              </a:endParaRPr>
            </a:p>
            <a:p>
              <a:pPr eaLnBrk="0" hangingPunct="0"/>
              <a:endParaRPr lang="en-US" sz="1400">
                <a:latin typeface="Times New Roman" pitchFamily="18" charset="0"/>
              </a:endParaRPr>
            </a:p>
          </p:txBody>
        </p:sp>
        <p:sp>
          <p:nvSpPr>
            <p:cNvPr id="32828" name="Rectangle 55"/>
            <p:cNvSpPr>
              <a:spLocks noChangeArrowheads="1"/>
            </p:cNvSpPr>
            <p:nvPr/>
          </p:nvSpPr>
          <p:spPr bwMode="auto">
            <a:xfrm>
              <a:off x="692" y="4424"/>
              <a:ext cx="260" cy="470"/>
            </a:xfrm>
            <a:prstGeom prst="rect">
              <a:avLst/>
            </a:prstGeom>
            <a:noFill/>
            <a:ln w="9525">
              <a:noFill/>
              <a:miter lim="800000"/>
              <a:headEnd/>
              <a:tailEnd/>
            </a:ln>
          </p:spPr>
          <p:txBody>
            <a:bodyPr/>
            <a:lstStyle/>
            <a:p>
              <a:pPr algn="r"/>
              <a:r>
                <a:rPr lang="en-US" sz="1400">
                  <a:solidFill>
                    <a:srgbClr val="000000"/>
                  </a:solidFill>
                  <a:latin typeface="Trebuchet MS" pitchFamily="34" charset="0"/>
                  <a:cs typeface="Times New Roman" pitchFamily="18" charset="0"/>
                </a:rPr>
                <a:t>62.6</a:t>
              </a:r>
              <a:endParaRPr lang="en-US" sz="1400">
                <a:latin typeface="Times New Roman" pitchFamily="18" charset="0"/>
                <a:cs typeface="Times New Roman" pitchFamily="18" charset="0"/>
              </a:endParaRPr>
            </a:p>
            <a:p>
              <a:pPr algn="r" eaLnBrk="0" hangingPunct="0"/>
              <a:endParaRPr lang="en-US" sz="1400">
                <a:latin typeface="Times New Roman" pitchFamily="18" charset="0"/>
              </a:endParaRPr>
            </a:p>
          </p:txBody>
        </p:sp>
        <p:sp>
          <p:nvSpPr>
            <p:cNvPr id="32829" name="Rectangle 56"/>
            <p:cNvSpPr>
              <a:spLocks noChangeArrowheads="1"/>
            </p:cNvSpPr>
            <p:nvPr/>
          </p:nvSpPr>
          <p:spPr bwMode="auto">
            <a:xfrm>
              <a:off x="952" y="4424"/>
              <a:ext cx="271" cy="470"/>
            </a:xfrm>
            <a:prstGeom prst="rect">
              <a:avLst/>
            </a:prstGeom>
            <a:noFill/>
            <a:ln w="9525">
              <a:noFill/>
              <a:miter lim="800000"/>
              <a:headEnd/>
              <a:tailEnd/>
            </a:ln>
          </p:spPr>
          <p:txBody>
            <a:bodyPr/>
            <a:lstStyle/>
            <a:p>
              <a:pPr algn="r"/>
              <a:r>
                <a:rPr lang="en-US" sz="1400">
                  <a:solidFill>
                    <a:srgbClr val="000000"/>
                  </a:solidFill>
                  <a:latin typeface="Trebuchet MS" pitchFamily="34" charset="0"/>
                  <a:cs typeface="Times New Roman" pitchFamily="18" charset="0"/>
                </a:rPr>
                <a:t>21.7</a:t>
              </a:r>
              <a:endParaRPr lang="en-US" sz="1400">
                <a:latin typeface="Times New Roman" pitchFamily="18" charset="0"/>
                <a:cs typeface="Times New Roman" pitchFamily="18" charset="0"/>
              </a:endParaRPr>
            </a:p>
            <a:p>
              <a:pPr algn="r" eaLnBrk="0" hangingPunct="0"/>
              <a:endParaRPr lang="en-US" sz="1400">
                <a:latin typeface="Times New Roman" pitchFamily="18" charset="0"/>
              </a:endParaRPr>
            </a:p>
          </p:txBody>
        </p:sp>
        <p:sp>
          <p:nvSpPr>
            <p:cNvPr id="32830" name="Rectangle 57"/>
            <p:cNvSpPr>
              <a:spLocks noChangeArrowheads="1"/>
            </p:cNvSpPr>
            <p:nvPr/>
          </p:nvSpPr>
          <p:spPr bwMode="auto">
            <a:xfrm>
              <a:off x="1223" y="4424"/>
              <a:ext cx="150" cy="470"/>
            </a:xfrm>
            <a:prstGeom prst="rect">
              <a:avLst/>
            </a:prstGeom>
            <a:noFill/>
            <a:ln w="9525">
              <a:noFill/>
              <a:miter lim="800000"/>
              <a:headEnd/>
              <a:tailEnd/>
            </a:ln>
          </p:spPr>
          <p:txBody>
            <a:bodyPr/>
            <a:lstStyle/>
            <a:p>
              <a:r>
                <a:rPr lang="en-US" sz="1400">
                  <a:solidFill>
                    <a:srgbClr val="000000"/>
                  </a:solidFill>
                  <a:latin typeface="Trebuchet MS" pitchFamily="34" charset="0"/>
                  <a:cs typeface="Times New Roman" pitchFamily="18" charset="0"/>
                </a:rPr>
                <a:t> </a:t>
              </a:r>
              <a:endParaRPr lang="en-US" sz="1400">
                <a:latin typeface="Times New Roman" pitchFamily="18" charset="0"/>
                <a:cs typeface="Times New Roman" pitchFamily="18" charset="0"/>
              </a:endParaRPr>
            </a:p>
            <a:p>
              <a:pPr eaLnBrk="0" hangingPunct="0"/>
              <a:endParaRPr lang="en-US" sz="1400">
                <a:latin typeface="Times New Roman" pitchFamily="18" charset="0"/>
              </a:endParaRPr>
            </a:p>
          </p:txBody>
        </p:sp>
        <p:sp>
          <p:nvSpPr>
            <p:cNvPr id="32831" name="Rectangle 58"/>
            <p:cNvSpPr>
              <a:spLocks noChangeArrowheads="1"/>
            </p:cNvSpPr>
            <p:nvPr/>
          </p:nvSpPr>
          <p:spPr bwMode="auto">
            <a:xfrm>
              <a:off x="1373" y="4424"/>
              <a:ext cx="283" cy="470"/>
            </a:xfrm>
            <a:prstGeom prst="rect">
              <a:avLst/>
            </a:prstGeom>
            <a:noFill/>
            <a:ln w="9525">
              <a:noFill/>
              <a:miter lim="800000"/>
              <a:headEnd/>
              <a:tailEnd/>
            </a:ln>
          </p:spPr>
          <p:txBody>
            <a:bodyPr/>
            <a:lstStyle/>
            <a:p>
              <a:pPr algn="r"/>
              <a:r>
                <a:rPr lang="en-US" sz="1400">
                  <a:solidFill>
                    <a:srgbClr val="000000"/>
                  </a:solidFill>
                  <a:latin typeface="Trebuchet MS" pitchFamily="34" charset="0"/>
                  <a:cs typeface="Times New Roman" pitchFamily="18" charset="0"/>
                </a:rPr>
                <a:t>47.6</a:t>
              </a:r>
              <a:endParaRPr lang="en-US" sz="1400">
                <a:latin typeface="Times New Roman" pitchFamily="18" charset="0"/>
                <a:cs typeface="Times New Roman" pitchFamily="18" charset="0"/>
              </a:endParaRPr>
            </a:p>
            <a:p>
              <a:pPr algn="r" eaLnBrk="0" hangingPunct="0"/>
              <a:endParaRPr lang="en-US" sz="1400">
                <a:latin typeface="Times New Roman" pitchFamily="18" charset="0"/>
              </a:endParaRPr>
            </a:p>
          </p:txBody>
        </p:sp>
        <p:sp>
          <p:nvSpPr>
            <p:cNvPr id="32832" name="Rectangle 59"/>
            <p:cNvSpPr>
              <a:spLocks noChangeArrowheads="1"/>
            </p:cNvSpPr>
            <p:nvPr/>
          </p:nvSpPr>
          <p:spPr bwMode="auto">
            <a:xfrm>
              <a:off x="1656" y="4424"/>
              <a:ext cx="209" cy="470"/>
            </a:xfrm>
            <a:prstGeom prst="rect">
              <a:avLst/>
            </a:prstGeom>
            <a:noFill/>
            <a:ln w="9525">
              <a:noFill/>
              <a:miter lim="800000"/>
              <a:headEnd/>
              <a:tailEnd/>
            </a:ln>
          </p:spPr>
          <p:txBody>
            <a:bodyPr/>
            <a:lstStyle/>
            <a:p>
              <a:pPr algn="r"/>
              <a:r>
                <a:rPr lang="en-US" sz="1400">
                  <a:solidFill>
                    <a:srgbClr val="000000"/>
                  </a:solidFill>
                  <a:latin typeface="Trebuchet MS" pitchFamily="34" charset="0"/>
                  <a:cs typeface="Times New Roman" pitchFamily="18" charset="0"/>
                </a:rPr>
                <a:t>38.6</a:t>
              </a:r>
              <a:endParaRPr lang="en-US" sz="1400">
                <a:latin typeface="Times New Roman" pitchFamily="18" charset="0"/>
                <a:cs typeface="Times New Roman" pitchFamily="18" charset="0"/>
              </a:endParaRPr>
            </a:p>
            <a:p>
              <a:pPr algn="r" eaLnBrk="0" hangingPunct="0"/>
              <a:endParaRPr lang="en-US" sz="1400">
                <a:latin typeface="Times New Roman" pitchFamily="18" charset="0"/>
              </a:endParaRPr>
            </a:p>
          </p:txBody>
        </p:sp>
        <p:sp>
          <p:nvSpPr>
            <p:cNvPr id="32833" name="Rectangle 60"/>
            <p:cNvSpPr>
              <a:spLocks noChangeArrowheads="1"/>
            </p:cNvSpPr>
            <p:nvPr/>
          </p:nvSpPr>
          <p:spPr bwMode="auto">
            <a:xfrm>
              <a:off x="5" y="4914"/>
              <a:ext cx="687" cy="470"/>
            </a:xfrm>
            <a:prstGeom prst="rect">
              <a:avLst/>
            </a:prstGeom>
            <a:noFill/>
            <a:ln w="9525">
              <a:noFill/>
              <a:miter lim="800000"/>
              <a:headEnd/>
              <a:tailEnd/>
            </a:ln>
          </p:spPr>
          <p:txBody>
            <a:bodyPr/>
            <a:lstStyle/>
            <a:p>
              <a:r>
                <a:rPr lang="en-US" sz="1400">
                  <a:solidFill>
                    <a:srgbClr val="000000"/>
                  </a:solidFill>
                  <a:latin typeface="Trebuchet MS" pitchFamily="34" charset="0"/>
                  <a:cs typeface="Times New Roman" pitchFamily="18" charset="0"/>
                </a:rPr>
                <a:t>Switzerland</a:t>
              </a:r>
              <a:endParaRPr lang="en-US" sz="1400">
                <a:latin typeface="Times New Roman" pitchFamily="18" charset="0"/>
                <a:cs typeface="Times New Roman" pitchFamily="18" charset="0"/>
              </a:endParaRPr>
            </a:p>
            <a:p>
              <a:pPr eaLnBrk="0" hangingPunct="0"/>
              <a:endParaRPr lang="en-US" sz="1400">
                <a:latin typeface="Times New Roman" pitchFamily="18" charset="0"/>
              </a:endParaRPr>
            </a:p>
          </p:txBody>
        </p:sp>
        <p:sp>
          <p:nvSpPr>
            <p:cNvPr id="32834" name="Rectangle 61"/>
            <p:cNvSpPr>
              <a:spLocks noChangeArrowheads="1"/>
            </p:cNvSpPr>
            <p:nvPr/>
          </p:nvSpPr>
          <p:spPr bwMode="auto">
            <a:xfrm>
              <a:off x="692" y="4914"/>
              <a:ext cx="260" cy="470"/>
            </a:xfrm>
            <a:prstGeom prst="rect">
              <a:avLst/>
            </a:prstGeom>
            <a:noFill/>
            <a:ln w="9525">
              <a:noFill/>
              <a:miter lim="800000"/>
              <a:headEnd/>
              <a:tailEnd/>
            </a:ln>
          </p:spPr>
          <p:txBody>
            <a:bodyPr/>
            <a:lstStyle/>
            <a:p>
              <a:pPr algn="r"/>
              <a:r>
                <a:rPr lang="en-US" sz="1400">
                  <a:solidFill>
                    <a:srgbClr val="000000"/>
                  </a:solidFill>
                  <a:latin typeface="Trebuchet MS" pitchFamily="34" charset="0"/>
                  <a:cs typeface="Times New Roman" pitchFamily="18" charset="0"/>
                </a:rPr>
                <a:t>62.1</a:t>
              </a:r>
              <a:endParaRPr lang="en-US" sz="1400">
                <a:latin typeface="Times New Roman" pitchFamily="18" charset="0"/>
                <a:cs typeface="Times New Roman" pitchFamily="18" charset="0"/>
              </a:endParaRPr>
            </a:p>
            <a:p>
              <a:pPr algn="r" eaLnBrk="0" hangingPunct="0"/>
              <a:endParaRPr lang="en-US" sz="1400">
                <a:latin typeface="Times New Roman" pitchFamily="18" charset="0"/>
              </a:endParaRPr>
            </a:p>
          </p:txBody>
        </p:sp>
        <p:sp>
          <p:nvSpPr>
            <p:cNvPr id="32835" name="Rectangle 62"/>
            <p:cNvSpPr>
              <a:spLocks noChangeArrowheads="1"/>
            </p:cNvSpPr>
            <p:nvPr/>
          </p:nvSpPr>
          <p:spPr bwMode="auto">
            <a:xfrm>
              <a:off x="952" y="4914"/>
              <a:ext cx="271" cy="470"/>
            </a:xfrm>
            <a:prstGeom prst="rect">
              <a:avLst/>
            </a:prstGeom>
            <a:noFill/>
            <a:ln w="9525">
              <a:noFill/>
              <a:miter lim="800000"/>
              <a:headEnd/>
              <a:tailEnd/>
            </a:ln>
          </p:spPr>
          <p:txBody>
            <a:bodyPr/>
            <a:lstStyle/>
            <a:p>
              <a:pPr algn="r"/>
              <a:r>
                <a:rPr lang="en-US" sz="1400">
                  <a:solidFill>
                    <a:srgbClr val="000000"/>
                  </a:solidFill>
                  <a:latin typeface="Trebuchet MS" pitchFamily="34" charset="0"/>
                  <a:cs typeface="Times New Roman" pitchFamily="18" charset="0"/>
                </a:rPr>
                <a:t>21.3</a:t>
              </a:r>
              <a:endParaRPr lang="en-US" sz="1400">
                <a:latin typeface="Times New Roman" pitchFamily="18" charset="0"/>
                <a:cs typeface="Times New Roman" pitchFamily="18" charset="0"/>
              </a:endParaRPr>
            </a:p>
            <a:p>
              <a:pPr algn="r" eaLnBrk="0" hangingPunct="0"/>
              <a:endParaRPr lang="en-US" sz="1400">
                <a:latin typeface="Times New Roman" pitchFamily="18" charset="0"/>
              </a:endParaRPr>
            </a:p>
          </p:txBody>
        </p:sp>
        <p:sp>
          <p:nvSpPr>
            <p:cNvPr id="32836" name="Rectangle 63"/>
            <p:cNvSpPr>
              <a:spLocks noChangeArrowheads="1"/>
            </p:cNvSpPr>
            <p:nvPr/>
          </p:nvSpPr>
          <p:spPr bwMode="auto">
            <a:xfrm>
              <a:off x="1223" y="4914"/>
              <a:ext cx="150" cy="470"/>
            </a:xfrm>
            <a:prstGeom prst="rect">
              <a:avLst/>
            </a:prstGeom>
            <a:noFill/>
            <a:ln w="9525">
              <a:noFill/>
              <a:miter lim="800000"/>
              <a:headEnd/>
              <a:tailEnd/>
            </a:ln>
          </p:spPr>
          <p:txBody>
            <a:bodyPr/>
            <a:lstStyle/>
            <a:p>
              <a:r>
                <a:rPr lang="en-US" sz="1400">
                  <a:solidFill>
                    <a:srgbClr val="000000"/>
                  </a:solidFill>
                  <a:latin typeface="Trebuchet MS" pitchFamily="34" charset="0"/>
                  <a:cs typeface="Times New Roman" pitchFamily="18" charset="0"/>
                </a:rPr>
                <a:t> </a:t>
              </a:r>
              <a:endParaRPr lang="en-US" sz="1400">
                <a:latin typeface="Times New Roman" pitchFamily="18" charset="0"/>
                <a:cs typeface="Times New Roman" pitchFamily="18" charset="0"/>
              </a:endParaRPr>
            </a:p>
            <a:p>
              <a:pPr eaLnBrk="0" hangingPunct="0"/>
              <a:endParaRPr lang="en-US" sz="1400">
                <a:latin typeface="Times New Roman" pitchFamily="18" charset="0"/>
              </a:endParaRPr>
            </a:p>
          </p:txBody>
        </p:sp>
        <p:sp>
          <p:nvSpPr>
            <p:cNvPr id="32837" name="Rectangle 64"/>
            <p:cNvSpPr>
              <a:spLocks noChangeArrowheads="1"/>
            </p:cNvSpPr>
            <p:nvPr/>
          </p:nvSpPr>
          <p:spPr bwMode="auto">
            <a:xfrm>
              <a:off x="1373" y="4914"/>
              <a:ext cx="283" cy="470"/>
            </a:xfrm>
            <a:prstGeom prst="rect">
              <a:avLst/>
            </a:prstGeom>
            <a:noFill/>
            <a:ln w="9525">
              <a:noFill/>
              <a:miter lim="800000"/>
              <a:headEnd/>
              <a:tailEnd/>
            </a:ln>
          </p:spPr>
          <p:txBody>
            <a:bodyPr/>
            <a:lstStyle/>
            <a:p>
              <a:pPr algn="r"/>
              <a:r>
                <a:rPr lang="en-US" sz="1400">
                  <a:solidFill>
                    <a:srgbClr val="000000"/>
                  </a:solidFill>
                  <a:latin typeface="Trebuchet MS" pitchFamily="34" charset="0"/>
                  <a:cs typeface="Times New Roman" pitchFamily="18" charset="0"/>
                </a:rPr>
                <a:t>48.6</a:t>
              </a:r>
              <a:endParaRPr lang="en-US" sz="1400">
                <a:latin typeface="Times New Roman" pitchFamily="18" charset="0"/>
                <a:cs typeface="Times New Roman" pitchFamily="18" charset="0"/>
              </a:endParaRPr>
            </a:p>
            <a:p>
              <a:pPr algn="r" eaLnBrk="0" hangingPunct="0"/>
              <a:endParaRPr lang="en-US" sz="1400">
                <a:latin typeface="Times New Roman" pitchFamily="18" charset="0"/>
              </a:endParaRPr>
            </a:p>
          </p:txBody>
        </p:sp>
        <p:sp>
          <p:nvSpPr>
            <p:cNvPr id="32838" name="Rectangle 65"/>
            <p:cNvSpPr>
              <a:spLocks noChangeArrowheads="1"/>
            </p:cNvSpPr>
            <p:nvPr/>
          </p:nvSpPr>
          <p:spPr bwMode="auto">
            <a:xfrm>
              <a:off x="1656" y="4914"/>
              <a:ext cx="209" cy="470"/>
            </a:xfrm>
            <a:prstGeom prst="rect">
              <a:avLst/>
            </a:prstGeom>
            <a:noFill/>
            <a:ln w="9525">
              <a:noFill/>
              <a:miter lim="800000"/>
              <a:headEnd/>
              <a:tailEnd/>
            </a:ln>
          </p:spPr>
          <p:txBody>
            <a:bodyPr/>
            <a:lstStyle/>
            <a:p>
              <a:pPr algn="r"/>
              <a:r>
                <a:rPr lang="en-US" sz="1400">
                  <a:solidFill>
                    <a:srgbClr val="000000"/>
                  </a:solidFill>
                  <a:latin typeface="Trebuchet MS" pitchFamily="34" charset="0"/>
                  <a:cs typeface="Times New Roman" pitchFamily="18" charset="0"/>
                </a:rPr>
                <a:t>38.9</a:t>
              </a:r>
              <a:endParaRPr lang="en-US" sz="1400">
                <a:latin typeface="Times New Roman" pitchFamily="18" charset="0"/>
                <a:cs typeface="Times New Roman" pitchFamily="18" charset="0"/>
              </a:endParaRPr>
            </a:p>
            <a:p>
              <a:pPr algn="r" eaLnBrk="0" hangingPunct="0"/>
              <a:endParaRPr lang="en-US" sz="1400">
                <a:latin typeface="Times New Roman" pitchFamily="18" charset="0"/>
              </a:endParaRPr>
            </a:p>
          </p:txBody>
        </p:sp>
        <p:sp>
          <p:nvSpPr>
            <p:cNvPr id="32839" name="Rectangle 66"/>
            <p:cNvSpPr>
              <a:spLocks noChangeArrowheads="1"/>
            </p:cNvSpPr>
            <p:nvPr/>
          </p:nvSpPr>
          <p:spPr bwMode="auto">
            <a:xfrm>
              <a:off x="5" y="5404"/>
              <a:ext cx="687" cy="470"/>
            </a:xfrm>
            <a:prstGeom prst="rect">
              <a:avLst/>
            </a:prstGeom>
            <a:noFill/>
            <a:ln w="9525">
              <a:noFill/>
              <a:miter lim="800000"/>
              <a:headEnd/>
              <a:tailEnd/>
            </a:ln>
          </p:spPr>
          <p:txBody>
            <a:bodyPr/>
            <a:lstStyle/>
            <a:p>
              <a:r>
                <a:rPr lang="en-US" sz="1400">
                  <a:solidFill>
                    <a:srgbClr val="000000"/>
                  </a:solidFill>
                  <a:latin typeface="Trebuchet MS" pitchFamily="34" charset="0"/>
                  <a:cs typeface="Times New Roman" pitchFamily="18" charset="0"/>
                </a:rPr>
                <a:t>Latvia</a:t>
              </a:r>
              <a:endParaRPr lang="en-US" sz="1400">
                <a:latin typeface="Times New Roman" pitchFamily="18" charset="0"/>
                <a:cs typeface="Times New Roman" pitchFamily="18" charset="0"/>
              </a:endParaRPr>
            </a:p>
            <a:p>
              <a:pPr eaLnBrk="0" hangingPunct="0"/>
              <a:endParaRPr lang="en-US" sz="1400">
                <a:latin typeface="Times New Roman" pitchFamily="18" charset="0"/>
              </a:endParaRPr>
            </a:p>
          </p:txBody>
        </p:sp>
        <p:sp>
          <p:nvSpPr>
            <p:cNvPr id="32840" name="Rectangle 67"/>
            <p:cNvSpPr>
              <a:spLocks noChangeArrowheads="1"/>
            </p:cNvSpPr>
            <p:nvPr/>
          </p:nvSpPr>
          <p:spPr bwMode="auto">
            <a:xfrm>
              <a:off x="692" y="5404"/>
              <a:ext cx="260" cy="470"/>
            </a:xfrm>
            <a:prstGeom prst="rect">
              <a:avLst/>
            </a:prstGeom>
            <a:noFill/>
            <a:ln w="9525">
              <a:noFill/>
              <a:miter lim="800000"/>
              <a:headEnd/>
              <a:tailEnd/>
            </a:ln>
          </p:spPr>
          <p:txBody>
            <a:bodyPr/>
            <a:lstStyle/>
            <a:p>
              <a:pPr algn="r"/>
              <a:r>
                <a:rPr lang="en-US" sz="1400">
                  <a:solidFill>
                    <a:srgbClr val="000000"/>
                  </a:solidFill>
                  <a:latin typeface="Trebuchet MS" pitchFamily="34" charset="0"/>
                  <a:cs typeface="Times New Roman" pitchFamily="18" charset="0"/>
                </a:rPr>
                <a:t>61.7</a:t>
              </a:r>
              <a:endParaRPr lang="en-US" sz="1400">
                <a:latin typeface="Times New Roman" pitchFamily="18" charset="0"/>
                <a:cs typeface="Times New Roman" pitchFamily="18" charset="0"/>
              </a:endParaRPr>
            </a:p>
            <a:p>
              <a:pPr algn="r" eaLnBrk="0" hangingPunct="0"/>
              <a:endParaRPr lang="en-US" sz="1400">
                <a:latin typeface="Times New Roman" pitchFamily="18" charset="0"/>
              </a:endParaRPr>
            </a:p>
          </p:txBody>
        </p:sp>
        <p:sp>
          <p:nvSpPr>
            <p:cNvPr id="32841" name="Rectangle 68"/>
            <p:cNvSpPr>
              <a:spLocks noChangeArrowheads="1"/>
            </p:cNvSpPr>
            <p:nvPr/>
          </p:nvSpPr>
          <p:spPr bwMode="auto">
            <a:xfrm>
              <a:off x="952" y="5404"/>
              <a:ext cx="271" cy="470"/>
            </a:xfrm>
            <a:prstGeom prst="rect">
              <a:avLst/>
            </a:prstGeom>
            <a:noFill/>
            <a:ln w="9525">
              <a:noFill/>
              <a:miter lim="800000"/>
              <a:headEnd/>
              <a:tailEnd/>
            </a:ln>
          </p:spPr>
          <p:txBody>
            <a:bodyPr/>
            <a:lstStyle/>
            <a:p>
              <a:pPr algn="r"/>
              <a:r>
                <a:rPr lang="en-US" sz="1400">
                  <a:solidFill>
                    <a:srgbClr val="000000"/>
                  </a:solidFill>
                  <a:latin typeface="Trebuchet MS" pitchFamily="34" charset="0"/>
                  <a:cs typeface="Times New Roman" pitchFamily="18" charset="0"/>
                </a:rPr>
                <a:t>20.9</a:t>
              </a:r>
              <a:endParaRPr lang="en-US" sz="1400">
                <a:latin typeface="Times New Roman" pitchFamily="18" charset="0"/>
                <a:cs typeface="Times New Roman" pitchFamily="18" charset="0"/>
              </a:endParaRPr>
            </a:p>
            <a:p>
              <a:pPr algn="r" eaLnBrk="0" hangingPunct="0"/>
              <a:endParaRPr lang="en-US" sz="1400">
                <a:latin typeface="Times New Roman" pitchFamily="18" charset="0"/>
              </a:endParaRPr>
            </a:p>
          </p:txBody>
        </p:sp>
        <p:sp>
          <p:nvSpPr>
            <p:cNvPr id="32842" name="Rectangle 69"/>
            <p:cNvSpPr>
              <a:spLocks noChangeArrowheads="1"/>
            </p:cNvSpPr>
            <p:nvPr/>
          </p:nvSpPr>
          <p:spPr bwMode="auto">
            <a:xfrm>
              <a:off x="1223" y="5404"/>
              <a:ext cx="150" cy="470"/>
            </a:xfrm>
            <a:prstGeom prst="rect">
              <a:avLst/>
            </a:prstGeom>
            <a:noFill/>
            <a:ln w="9525">
              <a:noFill/>
              <a:miter lim="800000"/>
              <a:headEnd/>
              <a:tailEnd/>
            </a:ln>
          </p:spPr>
          <p:txBody>
            <a:bodyPr/>
            <a:lstStyle/>
            <a:p>
              <a:r>
                <a:rPr lang="en-US" sz="1400">
                  <a:solidFill>
                    <a:srgbClr val="000000"/>
                  </a:solidFill>
                  <a:latin typeface="Trebuchet MS" pitchFamily="34" charset="0"/>
                  <a:cs typeface="Times New Roman" pitchFamily="18" charset="0"/>
                </a:rPr>
                <a:t> </a:t>
              </a:r>
              <a:endParaRPr lang="en-US" sz="1400">
                <a:latin typeface="Times New Roman" pitchFamily="18" charset="0"/>
                <a:cs typeface="Times New Roman" pitchFamily="18" charset="0"/>
              </a:endParaRPr>
            </a:p>
            <a:p>
              <a:pPr eaLnBrk="0" hangingPunct="0"/>
              <a:endParaRPr lang="en-US" sz="1400">
                <a:latin typeface="Times New Roman" pitchFamily="18" charset="0"/>
              </a:endParaRPr>
            </a:p>
          </p:txBody>
        </p:sp>
        <p:sp>
          <p:nvSpPr>
            <p:cNvPr id="32843" name="Rectangle 70"/>
            <p:cNvSpPr>
              <a:spLocks noChangeArrowheads="1"/>
            </p:cNvSpPr>
            <p:nvPr/>
          </p:nvSpPr>
          <p:spPr bwMode="auto">
            <a:xfrm>
              <a:off x="1373" y="5404"/>
              <a:ext cx="283" cy="470"/>
            </a:xfrm>
            <a:prstGeom prst="rect">
              <a:avLst/>
            </a:prstGeom>
            <a:noFill/>
            <a:ln w="9525">
              <a:noFill/>
              <a:miter lim="800000"/>
              <a:headEnd/>
              <a:tailEnd/>
            </a:ln>
          </p:spPr>
          <p:txBody>
            <a:bodyPr/>
            <a:lstStyle/>
            <a:p>
              <a:pPr algn="r"/>
              <a:r>
                <a:rPr lang="en-US" sz="1400">
                  <a:solidFill>
                    <a:srgbClr val="000000"/>
                  </a:solidFill>
                  <a:latin typeface="Trebuchet MS" pitchFamily="34" charset="0"/>
                  <a:cs typeface="Times New Roman" pitchFamily="18" charset="0"/>
                </a:rPr>
                <a:t>47.5</a:t>
              </a:r>
              <a:endParaRPr lang="en-US" sz="1400">
                <a:latin typeface="Times New Roman" pitchFamily="18" charset="0"/>
                <a:cs typeface="Times New Roman" pitchFamily="18" charset="0"/>
              </a:endParaRPr>
            </a:p>
            <a:p>
              <a:pPr algn="r" eaLnBrk="0" hangingPunct="0"/>
              <a:endParaRPr lang="en-US" sz="1400">
                <a:latin typeface="Times New Roman" pitchFamily="18" charset="0"/>
              </a:endParaRPr>
            </a:p>
          </p:txBody>
        </p:sp>
        <p:sp>
          <p:nvSpPr>
            <p:cNvPr id="32844" name="Rectangle 71"/>
            <p:cNvSpPr>
              <a:spLocks noChangeArrowheads="1"/>
            </p:cNvSpPr>
            <p:nvPr/>
          </p:nvSpPr>
          <p:spPr bwMode="auto">
            <a:xfrm>
              <a:off x="1656" y="5404"/>
              <a:ext cx="209" cy="470"/>
            </a:xfrm>
            <a:prstGeom prst="rect">
              <a:avLst/>
            </a:prstGeom>
            <a:noFill/>
            <a:ln w="9525">
              <a:noFill/>
              <a:miter lim="800000"/>
              <a:headEnd/>
              <a:tailEnd/>
            </a:ln>
          </p:spPr>
          <p:txBody>
            <a:bodyPr/>
            <a:lstStyle/>
            <a:p>
              <a:pPr algn="r"/>
              <a:r>
                <a:rPr lang="en-US" sz="1400">
                  <a:solidFill>
                    <a:srgbClr val="000000"/>
                  </a:solidFill>
                  <a:latin typeface="Trebuchet MS" pitchFamily="34" charset="0"/>
                  <a:cs typeface="Times New Roman" pitchFamily="18" charset="0"/>
                </a:rPr>
                <a:t>37.5</a:t>
              </a:r>
              <a:endParaRPr lang="en-US" sz="1400">
                <a:latin typeface="Times New Roman" pitchFamily="18" charset="0"/>
                <a:cs typeface="Times New Roman" pitchFamily="18" charset="0"/>
              </a:endParaRPr>
            </a:p>
            <a:p>
              <a:pPr algn="r" eaLnBrk="0" hangingPunct="0"/>
              <a:endParaRPr lang="en-US" sz="1400">
                <a:latin typeface="Times New Roman" pitchFamily="18" charset="0"/>
              </a:endParaRPr>
            </a:p>
          </p:txBody>
        </p:sp>
        <p:sp>
          <p:nvSpPr>
            <p:cNvPr id="32845" name="Rectangle 72"/>
            <p:cNvSpPr>
              <a:spLocks noChangeArrowheads="1"/>
            </p:cNvSpPr>
            <p:nvPr/>
          </p:nvSpPr>
          <p:spPr bwMode="auto">
            <a:xfrm>
              <a:off x="5" y="5894"/>
              <a:ext cx="687" cy="470"/>
            </a:xfrm>
            <a:prstGeom prst="rect">
              <a:avLst/>
            </a:prstGeom>
            <a:noFill/>
            <a:ln w="9525">
              <a:noFill/>
              <a:miter lim="800000"/>
              <a:headEnd/>
              <a:tailEnd/>
            </a:ln>
          </p:spPr>
          <p:txBody>
            <a:bodyPr/>
            <a:lstStyle/>
            <a:p>
              <a:r>
                <a:rPr lang="en-US" sz="1400">
                  <a:solidFill>
                    <a:srgbClr val="000000"/>
                  </a:solidFill>
                  <a:latin typeface="Trebuchet MS" pitchFamily="34" charset="0"/>
                  <a:cs typeface="Times New Roman" pitchFamily="18" charset="0"/>
                </a:rPr>
                <a:t>Portugal</a:t>
              </a:r>
              <a:endParaRPr lang="en-US" sz="1400">
                <a:latin typeface="Times New Roman" pitchFamily="18" charset="0"/>
                <a:cs typeface="Times New Roman" pitchFamily="18" charset="0"/>
              </a:endParaRPr>
            </a:p>
            <a:p>
              <a:pPr eaLnBrk="0" hangingPunct="0"/>
              <a:endParaRPr lang="en-US" sz="1400">
                <a:latin typeface="Times New Roman" pitchFamily="18" charset="0"/>
              </a:endParaRPr>
            </a:p>
          </p:txBody>
        </p:sp>
        <p:sp>
          <p:nvSpPr>
            <p:cNvPr id="32846" name="Rectangle 73"/>
            <p:cNvSpPr>
              <a:spLocks noChangeArrowheads="1"/>
            </p:cNvSpPr>
            <p:nvPr/>
          </p:nvSpPr>
          <p:spPr bwMode="auto">
            <a:xfrm>
              <a:off x="692" y="5894"/>
              <a:ext cx="260" cy="470"/>
            </a:xfrm>
            <a:prstGeom prst="rect">
              <a:avLst/>
            </a:prstGeom>
            <a:noFill/>
            <a:ln w="9525">
              <a:noFill/>
              <a:miter lim="800000"/>
              <a:headEnd/>
              <a:tailEnd/>
            </a:ln>
          </p:spPr>
          <p:txBody>
            <a:bodyPr/>
            <a:lstStyle/>
            <a:p>
              <a:pPr algn="r"/>
              <a:r>
                <a:rPr lang="en-US" sz="1400">
                  <a:solidFill>
                    <a:srgbClr val="000000"/>
                  </a:solidFill>
                  <a:latin typeface="Trebuchet MS" pitchFamily="34" charset="0"/>
                  <a:cs typeface="Times New Roman" pitchFamily="18" charset="0"/>
                </a:rPr>
                <a:t>62.5</a:t>
              </a:r>
              <a:endParaRPr lang="en-US" sz="1400">
                <a:latin typeface="Times New Roman" pitchFamily="18" charset="0"/>
                <a:cs typeface="Times New Roman" pitchFamily="18" charset="0"/>
              </a:endParaRPr>
            </a:p>
            <a:p>
              <a:pPr algn="r" eaLnBrk="0" hangingPunct="0"/>
              <a:endParaRPr lang="en-US" sz="1400">
                <a:latin typeface="Times New Roman" pitchFamily="18" charset="0"/>
              </a:endParaRPr>
            </a:p>
          </p:txBody>
        </p:sp>
        <p:sp>
          <p:nvSpPr>
            <p:cNvPr id="32847" name="Rectangle 74"/>
            <p:cNvSpPr>
              <a:spLocks noChangeArrowheads="1"/>
            </p:cNvSpPr>
            <p:nvPr/>
          </p:nvSpPr>
          <p:spPr bwMode="auto">
            <a:xfrm>
              <a:off x="952" y="5894"/>
              <a:ext cx="271" cy="470"/>
            </a:xfrm>
            <a:prstGeom prst="rect">
              <a:avLst/>
            </a:prstGeom>
            <a:noFill/>
            <a:ln w="9525">
              <a:noFill/>
              <a:miter lim="800000"/>
              <a:headEnd/>
              <a:tailEnd/>
            </a:ln>
          </p:spPr>
          <p:txBody>
            <a:bodyPr/>
            <a:lstStyle/>
            <a:p>
              <a:pPr algn="r"/>
              <a:r>
                <a:rPr lang="en-US" sz="1400">
                  <a:solidFill>
                    <a:srgbClr val="000000"/>
                  </a:solidFill>
                  <a:latin typeface="Trebuchet MS" pitchFamily="34" charset="0"/>
                  <a:cs typeface="Times New Roman" pitchFamily="18" charset="0"/>
                </a:rPr>
                <a:t>20.8</a:t>
              </a:r>
              <a:endParaRPr lang="en-US" sz="1400">
                <a:latin typeface="Times New Roman" pitchFamily="18" charset="0"/>
                <a:cs typeface="Times New Roman" pitchFamily="18" charset="0"/>
              </a:endParaRPr>
            </a:p>
            <a:p>
              <a:pPr algn="r" eaLnBrk="0" hangingPunct="0"/>
              <a:endParaRPr lang="en-US" sz="1400">
                <a:latin typeface="Times New Roman" pitchFamily="18" charset="0"/>
              </a:endParaRPr>
            </a:p>
          </p:txBody>
        </p:sp>
        <p:sp>
          <p:nvSpPr>
            <p:cNvPr id="32848" name="Rectangle 75"/>
            <p:cNvSpPr>
              <a:spLocks noChangeArrowheads="1"/>
            </p:cNvSpPr>
            <p:nvPr/>
          </p:nvSpPr>
          <p:spPr bwMode="auto">
            <a:xfrm>
              <a:off x="1223" y="5894"/>
              <a:ext cx="150" cy="470"/>
            </a:xfrm>
            <a:prstGeom prst="rect">
              <a:avLst/>
            </a:prstGeom>
            <a:noFill/>
            <a:ln w="9525">
              <a:noFill/>
              <a:miter lim="800000"/>
              <a:headEnd/>
              <a:tailEnd/>
            </a:ln>
          </p:spPr>
          <p:txBody>
            <a:bodyPr/>
            <a:lstStyle/>
            <a:p>
              <a:r>
                <a:rPr lang="en-US" sz="1400">
                  <a:solidFill>
                    <a:srgbClr val="000000"/>
                  </a:solidFill>
                  <a:latin typeface="Trebuchet MS" pitchFamily="34" charset="0"/>
                  <a:cs typeface="Times New Roman" pitchFamily="18" charset="0"/>
                </a:rPr>
                <a:t> </a:t>
              </a:r>
              <a:endParaRPr lang="en-US" sz="1400">
                <a:latin typeface="Times New Roman" pitchFamily="18" charset="0"/>
                <a:cs typeface="Times New Roman" pitchFamily="18" charset="0"/>
              </a:endParaRPr>
            </a:p>
            <a:p>
              <a:pPr eaLnBrk="0" hangingPunct="0"/>
              <a:endParaRPr lang="en-US" sz="1400">
                <a:latin typeface="Times New Roman" pitchFamily="18" charset="0"/>
              </a:endParaRPr>
            </a:p>
          </p:txBody>
        </p:sp>
        <p:sp>
          <p:nvSpPr>
            <p:cNvPr id="32849" name="Rectangle 76"/>
            <p:cNvSpPr>
              <a:spLocks noChangeArrowheads="1"/>
            </p:cNvSpPr>
            <p:nvPr/>
          </p:nvSpPr>
          <p:spPr bwMode="auto">
            <a:xfrm>
              <a:off x="1373" y="5894"/>
              <a:ext cx="283" cy="470"/>
            </a:xfrm>
            <a:prstGeom prst="rect">
              <a:avLst/>
            </a:prstGeom>
            <a:noFill/>
            <a:ln w="9525">
              <a:noFill/>
              <a:miter lim="800000"/>
              <a:headEnd/>
              <a:tailEnd/>
            </a:ln>
          </p:spPr>
          <p:txBody>
            <a:bodyPr/>
            <a:lstStyle/>
            <a:p>
              <a:pPr algn="r"/>
              <a:r>
                <a:rPr lang="en-US" sz="1400">
                  <a:solidFill>
                    <a:srgbClr val="000000"/>
                  </a:solidFill>
                  <a:latin typeface="Trebuchet MS" pitchFamily="34" charset="0"/>
                  <a:cs typeface="Times New Roman" pitchFamily="18" charset="0"/>
                </a:rPr>
                <a:t>49.9</a:t>
              </a:r>
              <a:endParaRPr lang="en-US" sz="1400">
                <a:latin typeface="Times New Roman" pitchFamily="18" charset="0"/>
                <a:cs typeface="Times New Roman" pitchFamily="18" charset="0"/>
              </a:endParaRPr>
            </a:p>
            <a:p>
              <a:pPr algn="r" eaLnBrk="0" hangingPunct="0"/>
              <a:endParaRPr lang="en-US" sz="1400">
                <a:latin typeface="Times New Roman" pitchFamily="18" charset="0"/>
              </a:endParaRPr>
            </a:p>
          </p:txBody>
        </p:sp>
        <p:sp>
          <p:nvSpPr>
            <p:cNvPr id="32850" name="Rectangle 77"/>
            <p:cNvSpPr>
              <a:spLocks noChangeArrowheads="1"/>
            </p:cNvSpPr>
            <p:nvPr/>
          </p:nvSpPr>
          <p:spPr bwMode="auto">
            <a:xfrm>
              <a:off x="1656" y="5894"/>
              <a:ext cx="209" cy="470"/>
            </a:xfrm>
            <a:prstGeom prst="rect">
              <a:avLst/>
            </a:prstGeom>
            <a:noFill/>
            <a:ln w="9525">
              <a:noFill/>
              <a:miter lim="800000"/>
              <a:headEnd/>
              <a:tailEnd/>
            </a:ln>
          </p:spPr>
          <p:txBody>
            <a:bodyPr/>
            <a:lstStyle/>
            <a:p>
              <a:pPr algn="r"/>
              <a:r>
                <a:rPr lang="en-US" sz="1400">
                  <a:solidFill>
                    <a:srgbClr val="000000"/>
                  </a:solidFill>
                  <a:latin typeface="Trebuchet MS" pitchFamily="34" charset="0"/>
                  <a:cs typeface="Times New Roman" pitchFamily="18" charset="0"/>
                </a:rPr>
                <a:t>35.7</a:t>
              </a:r>
              <a:endParaRPr lang="en-US" sz="1400">
                <a:latin typeface="Times New Roman" pitchFamily="18" charset="0"/>
                <a:cs typeface="Times New Roman" pitchFamily="18" charset="0"/>
              </a:endParaRPr>
            </a:p>
            <a:p>
              <a:pPr algn="r" eaLnBrk="0" hangingPunct="0"/>
              <a:endParaRPr lang="en-US" sz="1400">
                <a:latin typeface="Times New Roman" pitchFamily="18" charset="0"/>
              </a:endParaRPr>
            </a:p>
          </p:txBody>
        </p:sp>
        <p:sp>
          <p:nvSpPr>
            <p:cNvPr id="32851" name="Rectangle 78"/>
            <p:cNvSpPr>
              <a:spLocks noChangeArrowheads="1"/>
            </p:cNvSpPr>
            <p:nvPr/>
          </p:nvSpPr>
          <p:spPr bwMode="auto">
            <a:xfrm>
              <a:off x="5" y="6384"/>
              <a:ext cx="687" cy="470"/>
            </a:xfrm>
            <a:prstGeom prst="rect">
              <a:avLst/>
            </a:prstGeom>
            <a:noFill/>
            <a:ln w="9525">
              <a:noFill/>
              <a:miter lim="800000"/>
              <a:headEnd/>
              <a:tailEnd/>
            </a:ln>
          </p:spPr>
          <p:txBody>
            <a:bodyPr/>
            <a:lstStyle/>
            <a:p>
              <a:r>
                <a:rPr lang="en-US" sz="1400">
                  <a:solidFill>
                    <a:srgbClr val="000000"/>
                  </a:solidFill>
                  <a:latin typeface="Trebuchet MS" pitchFamily="34" charset="0"/>
                  <a:cs typeface="Times New Roman" pitchFamily="18" charset="0"/>
                </a:rPr>
                <a:t>Austria</a:t>
              </a:r>
              <a:endParaRPr lang="en-US" sz="1400">
                <a:latin typeface="Times New Roman" pitchFamily="18" charset="0"/>
                <a:cs typeface="Times New Roman" pitchFamily="18" charset="0"/>
              </a:endParaRPr>
            </a:p>
            <a:p>
              <a:pPr eaLnBrk="0" hangingPunct="0"/>
              <a:endParaRPr lang="en-US" sz="1400">
                <a:latin typeface="Times New Roman" pitchFamily="18" charset="0"/>
              </a:endParaRPr>
            </a:p>
          </p:txBody>
        </p:sp>
        <p:sp>
          <p:nvSpPr>
            <p:cNvPr id="32852" name="Rectangle 79"/>
            <p:cNvSpPr>
              <a:spLocks noChangeArrowheads="1"/>
            </p:cNvSpPr>
            <p:nvPr/>
          </p:nvSpPr>
          <p:spPr bwMode="auto">
            <a:xfrm>
              <a:off x="692" y="6384"/>
              <a:ext cx="260" cy="470"/>
            </a:xfrm>
            <a:prstGeom prst="rect">
              <a:avLst/>
            </a:prstGeom>
            <a:noFill/>
            <a:ln w="9525">
              <a:noFill/>
              <a:miter lim="800000"/>
              <a:headEnd/>
              <a:tailEnd/>
            </a:ln>
          </p:spPr>
          <p:txBody>
            <a:bodyPr/>
            <a:lstStyle/>
            <a:p>
              <a:pPr algn="r"/>
              <a:r>
                <a:rPr lang="en-US" sz="1400">
                  <a:solidFill>
                    <a:srgbClr val="000000"/>
                  </a:solidFill>
                  <a:latin typeface="Trebuchet MS" pitchFamily="34" charset="0"/>
                  <a:cs typeface="Times New Roman" pitchFamily="18" charset="0"/>
                </a:rPr>
                <a:t>62.6</a:t>
              </a:r>
              <a:endParaRPr lang="en-US" sz="1400">
                <a:latin typeface="Times New Roman" pitchFamily="18" charset="0"/>
                <a:cs typeface="Times New Roman" pitchFamily="18" charset="0"/>
              </a:endParaRPr>
            </a:p>
            <a:p>
              <a:pPr algn="r" eaLnBrk="0" hangingPunct="0"/>
              <a:endParaRPr lang="en-US" sz="1400">
                <a:latin typeface="Times New Roman" pitchFamily="18" charset="0"/>
              </a:endParaRPr>
            </a:p>
          </p:txBody>
        </p:sp>
        <p:sp>
          <p:nvSpPr>
            <p:cNvPr id="32853" name="Rectangle 80"/>
            <p:cNvSpPr>
              <a:spLocks noChangeArrowheads="1"/>
            </p:cNvSpPr>
            <p:nvPr/>
          </p:nvSpPr>
          <p:spPr bwMode="auto">
            <a:xfrm>
              <a:off x="952" y="6384"/>
              <a:ext cx="271" cy="470"/>
            </a:xfrm>
            <a:prstGeom prst="rect">
              <a:avLst/>
            </a:prstGeom>
            <a:noFill/>
            <a:ln w="9525">
              <a:noFill/>
              <a:miter lim="800000"/>
              <a:headEnd/>
              <a:tailEnd/>
            </a:ln>
          </p:spPr>
          <p:txBody>
            <a:bodyPr/>
            <a:lstStyle/>
            <a:p>
              <a:pPr algn="r"/>
              <a:r>
                <a:rPr lang="en-US" sz="1400">
                  <a:solidFill>
                    <a:srgbClr val="000000"/>
                  </a:solidFill>
                  <a:latin typeface="Trebuchet MS" pitchFamily="34" charset="0"/>
                  <a:cs typeface="Times New Roman" pitchFamily="18" charset="0"/>
                </a:rPr>
                <a:t>20.7</a:t>
              </a:r>
              <a:endParaRPr lang="en-US" sz="1400">
                <a:latin typeface="Times New Roman" pitchFamily="18" charset="0"/>
                <a:cs typeface="Times New Roman" pitchFamily="18" charset="0"/>
              </a:endParaRPr>
            </a:p>
            <a:p>
              <a:pPr algn="r" eaLnBrk="0" hangingPunct="0"/>
              <a:endParaRPr lang="en-US" sz="1400">
                <a:latin typeface="Times New Roman" pitchFamily="18" charset="0"/>
              </a:endParaRPr>
            </a:p>
          </p:txBody>
        </p:sp>
        <p:sp>
          <p:nvSpPr>
            <p:cNvPr id="32854" name="Rectangle 81"/>
            <p:cNvSpPr>
              <a:spLocks noChangeArrowheads="1"/>
            </p:cNvSpPr>
            <p:nvPr/>
          </p:nvSpPr>
          <p:spPr bwMode="auto">
            <a:xfrm>
              <a:off x="1223" y="6384"/>
              <a:ext cx="150" cy="470"/>
            </a:xfrm>
            <a:prstGeom prst="rect">
              <a:avLst/>
            </a:prstGeom>
            <a:noFill/>
            <a:ln w="9525">
              <a:noFill/>
              <a:miter lim="800000"/>
              <a:headEnd/>
              <a:tailEnd/>
            </a:ln>
          </p:spPr>
          <p:txBody>
            <a:bodyPr/>
            <a:lstStyle/>
            <a:p>
              <a:r>
                <a:rPr lang="en-US" sz="1400">
                  <a:solidFill>
                    <a:srgbClr val="000000"/>
                  </a:solidFill>
                  <a:latin typeface="Trebuchet MS" pitchFamily="34" charset="0"/>
                  <a:cs typeface="Times New Roman" pitchFamily="18" charset="0"/>
                </a:rPr>
                <a:t> </a:t>
              </a:r>
              <a:endParaRPr lang="en-US" sz="1400">
                <a:latin typeface="Times New Roman" pitchFamily="18" charset="0"/>
                <a:cs typeface="Times New Roman" pitchFamily="18" charset="0"/>
              </a:endParaRPr>
            </a:p>
            <a:p>
              <a:pPr eaLnBrk="0" hangingPunct="0"/>
              <a:endParaRPr lang="en-US" sz="1400">
                <a:latin typeface="Times New Roman" pitchFamily="18" charset="0"/>
              </a:endParaRPr>
            </a:p>
          </p:txBody>
        </p:sp>
        <p:sp>
          <p:nvSpPr>
            <p:cNvPr id="32855" name="Rectangle 82"/>
            <p:cNvSpPr>
              <a:spLocks noChangeArrowheads="1"/>
            </p:cNvSpPr>
            <p:nvPr/>
          </p:nvSpPr>
          <p:spPr bwMode="auto">
            <a:xfrm>
              <a:off x="1373" y="6384"/>
              <a:ext cx="283" cy="470"/>
            </a:xfrm>
            <a:prstGeom prst="rect">
              <a:avLst/>
            </a:prstGeom>
            <a:noFill/>
            <a:ln w="9525">
              <a:noFill/>
              <a:miter lim="800000"/>
              <a:headEnd/>
              <a:tailEnd/>
            </a:ln>
          </p:spPr>
          <p:txBody>
            <a:bodyPr/>
            <a:lstStyle/>
            <a:p>
              <a:pPr algn="r"/>
              <a:r>
                <a:rPr lang="en-US" sz="1400">
                  <a:solidFill>
                    <a:srgbClr val="000000"/>
                  </a:solidFill>
                  <a:latin typeface="Trebuchet MS" pitchFamily="34" charset="0"/>
                  <a:cs typeface="Times New Roman" pitchFamily="18" charset="0"/>
                </a:rPr>
                <a:t>47.4</a:t>
              </a:r>
              <a:endParaRPr lang="en-US" sz="1400">
                <a:latin typeface="Times New Roman" pitchFamily="18" charset="0"/>
                <a:cs typeface="Times New Roman" pitchFamily="18" charset="0"/>
              </a:endParaRPr>
            </a:p>
            <a:p>
              <a:pPr algn="r" eaLnBrk="0" hangingPunct="0"/>
              <a:endParaRPr lang="en-US" sz="1400">
                <a:latin typeface="Times New Roman" pitchFamily="18" charset="0"/>
              </a:endParaRPr>
            </a:p>
          </p:txBody>
        </p:sp>
        <p:sp>
          <p:nvSpPr>
            <p:cNvPr id="32856" name="Rectangle 83"/>
            <p:cNvSpPr>
              <a:spLocks noChangeArrowheads="1"/>
            </p:cNvSpPr>
            <p:nvPr/>
          </p:nvSpPr>
          <p:spPr bwMode="auto">
            <a:xfrm>
              <a:off x="1656" y="6384"/>
              <a:ext cx="209" cy="470"/>
            </a:xfrm>
            <a:prstGeom prst="rect">
              <a:avLst/>
            </a:prstGeom>
            <a:noFill/>
            <a:ln w="9525">
              <a:noFill/>
              <a:miter lim="800000"/>
              <a:headEnd/>
              <a:tailEnd/>
            </a:ln>
          </p:spPr>
          <p:txBody>
            <a:bodyPr/>
            <a:lstStyle/>
            <a:p>
              <a:pPr algn="r"/>
              <a:r>
                <a:rPr lang="en-US" sz="1400">
                  <a:solidFill>
                    <a:srgbClr val="000000"/>
                  </a:solidFill>
                  <a:latin typeface="Trebuchet MS" pitchFamily="34" charset="0"/>
                  <a:cs typeface="Times New Roman" pitchFamily="18" charset="0"/>
                </a:rPr>
                <a:t>41.0</a:t>
              </a:r>
              <a:endParaRPr lang="en-US" sz="1400">
                <a:latin typeface="Times New Roman" pitchFamily="18" charset="0"/>
                <a:cs typeface="Times New Roman" pitchFamily="18" charset="0"/>
              </a:endParaRPr>
            </a:p>
            <a:p>
              <a:pPr algn="r" eaLnBrk="0" hangingPunct="0"/>
              <a:endParaRPr lang="en-US" sz="1400">
                <a:latin typeface="Times New Roman" pitchFamily="18" charset="0"/>
              </a:endParaRPr>
            </a:p>
          </p:txBody>
        </p:sp>
        <p:sp>
          <p:nvSpPr>
            <p:cNvPr id="32857" name="Rectangle 84"/>
            <p:cNvSpPr>
              <a:spLocks noChangeArrowheads="1"/>
            </p:cNvSpPr>
            <p:nvPr/>
          </p:nvSpPr>
          <p:spPr bwMode="auto">
            <a:xfrm>
              <a:off x="5" y="6874"/>
              <a:ext cx="687" cy="470"/>
            </a:xfrm>
            <a:prstGeom prst="rect">
              <a:avLst/>
            </a:prstGeom>
            <a:noFill/>
            <a:ln w="9525">
              <a:noFill/>
              <a:miter lim="800000"/>
              <a:headEnd/>
              <a:tailEnd/>
            </a:ln>
          </p:spPr>
          <p:txBody>
            <a:bodyPr/>
            <a:lstStyle/>
            <a:p>
              <a:r>
                <a:rPr lang="en-US" sz="1400">
                  <a:solidFill>
                    <a:srgbClr val="000000"/>
                  </a:solidFill>
                  <a:latin typeface="Trebuchet MS" pitchFamily="34" charset="0"/>
                  <a:cs typeface="Times New Roman" pitchFamily="18" charset="0"/>
                </a:rPr>
                <a:t>United Kingdom</a:t>
              </a:r>
              <a:endParaRPr lang="en-US" sz="1400">
                <a:latin typeface="Times New Roman" pitchFamily="18" charset="0"/>
                <a:cs typeface="Times New Roman" pitchFamily="18" charset="0"/>
              </a:endParaRPr>
            </a:p>
            <a:p>
              <a:pPr eaLnBrk="0" hangingPunct="0"/>
              <a:endParaRPr lang="en-US" sz="1400">
                <a:latin typeface="Times New Roman" pitchFamily="18" charset="0"/>
              </a:endParaRPr>
            </a:p>
          </p:txBody>
        </p:sp>
        <p:sp>
          <p:nvSpPr>
            <p:cNvPr id="32858" name="Rectangle 85"/>
            <p:cNvSpPr>
              <a:spLocks noChangeArrowheads="1"/>
            </p:cNvSpPr>
            <p:nvPr/>
          </p:nvSpPr>
          <p:spPr bwMode="auto">
            <a:xfrm>
              <a:off x="692" y="6874"/>
              <a:ext cx="260" cy="470"/>
            </a:xfrm>
            <a:prstGeom prst="rect">
              <a:avLst/>
            </a:prstGeom>
            <a:noFill/>
            <a:ln w="9525">
              <a:noFill/>
              <a:miter lim="800000"/>
              <a:headEnd/>
              <a:tailEnd/>
            </a:ln>
          </p:spPr>
          <p:txBody>
            <a:bodyPr/>
            <a:lstStyle/>
            <a:p>
              <a:pPr algn="r"/>
              <a:r>
                <a:rPr lang="en-US" sz="1400">
                  <a:solidFill>
                    <a:srgbClr val="000000"/>
                  </a:solidFill>
                  <a:latin typeface="Trebuchet MS" pitchFamily="34" charset="0"/>
                  <a:cs typeface="Times New Roman" pitchFamily="18" charset="0"/>
                </a:rPr>
                <a:t>60.4</a:t>
              </a:r>
              <a:endParaRPr lang="en-US" sz="1400">
                <a:latin typeface="Times New Roman" pitchFamily="18" charset="0"/>
                <a:cs typeface="Times New Roman" pitchFamily="18" charset="0"/>
              </a:endParaRPr>
            </a:p>
            <a:p>
              <a:pPr algn="r" eaLnBrk="0" hangingPunct="0"/>
              <a:endParaRPr lang="en-US" sz="1400">
                <a:latin typeface="Times New Roman" pitchFamily="18" charset="0"/>
              </a:endParaRPr>
            </a:p>
          </p:txBody>
        </p:sp>
        <p:sp>
          <p:nvSpPr>
            <p:cNvPr id="32859" name="Rectangle 86"/>
            <p:cNvSpPr>
              <a:spLocks noChangeArrowheads="1"/>
            </p:cNvSpPr>
            <p:nvPr/>
          </p:nvSpPr>
          <p:spPr bwMode="auto">
            <a:xfrm>
              <a:off x="952" y="6874"/>
              <a:ext cx="271" cy="470"/>
            </a:xfrm>
            <a:prstGeom prst="rect">
              <a:avLst/>
            </a:prstGeom>
            <a:noFill/>
            <a:ln w="9525">
              <a:noFill/>
              <a:miter lim="800000"/>
              <a:headEnd/>
              <a:tailEnd/>
            </a:ln>
          </p:spPr>
          <p:txBody>
            <a:bodyPr/>
            <a:lstStyle/>
            <a:p>
              <a:pPr algn="r"/>
              <a:r>
                <a:rPr lang="en-US" sz="1400">
                  <a:solidFill>
                    <a:srgbClr val="000000"/>
                  </a:solidFill>
                  <a:latin typeface="Trebuchet MS" pitchFamily="34" charset="0"/>
                  <a:cs typeface="Times New Roman" pitchFamily="18" charset="0"/>
                </a:rPr>
                <a:t>20.6</a:t>
              </a:r>
              <a:endParaRPr lang="en-US" sz="1400">
                <a:latin typeface="Times New Roman" pitchFamily="18" charset="0"/>
                <a:cs typeface="Times New Roman" pitchFamily="18" charset="0"/>
              </a:endParaRPr>
            </a:p>
            <a:p>
              <a:pPr algn="r" eaLnBrk="0" hangingPunct="0"/>
              <a:endParaRPr lang="en-US" sz="1400">
                <a:latin typeface="Times New Roman" pitchFamily="18" charset="0"/>
              </a:endParaRPr>
            </a:p>
          </p:txBody>
        </p:sp>
        <p:sp>
          <p:nvSpPr>
            <p:cNvPr id="32860" name="Rectangle 87"/>
            <p:cNvSpPr>
              <a:spLocks noChangeArrowheads="1"/>
            </p:cNvSpPr>
            <p:nvPr/>
          </p:nvSpPr>
          <p:spPr bwMode="auto">
            <a:xfrm>
              <a:off x="1223" y="6874"/>
              <a:ext cx="150" cy="470"/>
            </a:xfrm>
            <a:prstGeom prst="rect">
              <a:avLst/>
            </a:prstGeom>
            <a:noFill/>
            <a:ln w="9525">
              <a:noFill/>
              <a:miter lim="800000"/>
              <a:headEnd/>
              <a:tailEnd/>
            </a:ln>
          </p:spPr>
          <p:txBody>
            <a:bodyPr/>
            <a:lstStyle/>
            <a:p>
              <a:r>
                <a:rPr lang="en-US" sz="1400">
                  <a:solidFill>
                    <a:srgbClr val="000000"/>
                  </a:solidFill>
                  <a:latin typeface="Trebuchet MS" pitchFamily="34" charset="0"/>
                  <a:cs typeface="Times New Roman" pitchFamily="18" charset="0"/>
                </a:rPr>
                <a:t> </a:t>
              </a:r>
              <a:endParaRPr lang="en-US" sz="1400">
                <a:latin typeface="Times New Roman" pitchFamily="18" charset="0"/>
                <a:cs typeface="Times New Roman" pitchFamily="18" charset="0"/>
              </a:endParaRPr>
            </a:p>
            <a:p>
              <a:pPr eaLnBrk="0" hangingPunct="0"/>
              <a:endParaRPr lang="en-US" sz="1400">
                <a:latin typeface="Times New Roman" pitchFamily="18" charset="0"/>
              </a:endParaRPr>
            </a:p>
          </p:txBody>
        </p:sp>
        <p:sp>
          <p:nvSpPr>
            <p:cNvPr id="32861" name="Rectangle 88"/>
            <p:cNvSpPr>
              <a:spLocks noChangeArrowheads="1"/>
            </p:cNvSpPr>
            <p:nvPr/>
          </p:nvSpPr>
          <p:spPr bwMode="auto">
            <a:xfrm>
              <a:off x="1373" y="6874"/>
              <a:ext cx="283" cy="470"/>
            </a:xfrm>
            <a:prstGeom prst="rect">
              <a:avLst/>
            </a:prstGeom>
            <a:noFill/>
            <a:ln w="9525">
              <a:noFill/>
              <a:miter lim="800000"/>
              <a:headEnd/>
              <a:tailEnd/>
            </a:ln>
          </p:spPr>
          <p:txBody>
            <a:bodyPr/>
            <a:lstStyle/>
            <a:p>
              <a:pPr algn="r"/>
              <a:r>
                <a:rPr lang="en-US" sz="1400">
                  <a:solidFill>
                    <a:srgbClr val="000000"/>
                  </a:solidFill>
                  <a:latin typeface="Trebuchet MS" pitchFamily="34" charset="0"/>
                  <a:cs typeface="Times New Roman" pitchFamily="18" charset="0"/>
                </a:rPr>
                <a:t>51.1</a:t>
              </a:r>
              <a:endParaRPr lang="en-US" sz="1400">
                <a:latin typeface="Times New Roman" pitchFamily="18" charset="0"/>
                <a:cs typeface="Times New Roman" pitchFamily="18" charset="0"/>
              </a:endParaRPr>
            </a:p>
            <a:p>
              <a:pPr algn="r" eaLnBrk="0" hangingPunct="0"/>
              <a:endParaRPr lang="en-US" sz="1400">
                <a:latin typeface="Times New Roman" pitchFamily="18" charset="0"/>
              </a:endParaRPr>
            </a:p>
          </p:txBody>
        </p:sp>
        <p:sp>
          <p:nvSpPr>
            <p:cNvPr id="32862" name="Rectangle 89"/>
            <p:cNvSpPr>
              <a:spLocks noChangeArrowheads="1"/>
            </p:cNvSpPr>
            <p:nvPr/>
          </p:nvSpPr>
          <p:spPr bwMode="auto">
            <a:xfrm>
              <a:off x="1656" y="6874"/>
              <a:ext cx="209" cy="470"/>
            </a:xfrm>
            <a:prstGeom prst="rect">
              <a:avLst/>
            </a:prstGeom>
            <a:noFill/>
            <a:ln w="9525">
              <a:noFill/>
              <a:miter lim="800000"/>
              <a:headEnd/>
              <a:tailEnd/>
            </a:ln>
          </p:spPr>
          <p:txBody>
            <a:bodyPr/>
            <a:lstStyle/>
            <a:p>
              <a:pPr algn="r"/>
              <a:r>
                <a:rPr lang="en-US" sz="1400">
                  <a:solidFill>
                    <a:srgbClr val="000000"/>
                  </a:solidFill>
                  <a:latin typeface="Trebuchet MS" pitchFamily="34" charset="0"/>
                  <a:cs typeface="Times New Roman" pitchFamily="18" charset="0"/>
                </a:rPr>
                <a:t>34.0</a:t>
              </a:r>
              <a:endParaRPr lang="en-US" sz="1400">
                <a:latin typeface="Times New Roman" pitchFamily="18" charset="0"/>
                <a:cs typeface="Times New Roman" pitchFamily="18" charset="0"/>
              </a:endParaRPr>
            </a:p>
            <a:p>
              <a:pPr algn="r" eaLnBrk="0" hangingPunct="0"/>
              <a:endParaRPr lang="en-US" sz="1400">
                <a:latin typeface="Times New Roman" pitchFamily="18" charset="0"/>
              </a:endParaRPr>
            </a:p>
          </p:txBody>
        </p:sp>
        <p:sp>
          <p:nvSpPr>
            <p:cNvPr id="32863" name="Rectangle 90"/>
            <p:cNvSpPr>
              <a:spLocks noChangeArrowheads="1"/>
            </p:cNvSpPr>
            <p:nvPr/>
          </p:nvSpPr>
          <p:spPr bwMode="auto">
            <a:xfrm>
              <a:off x="5" y="7364"/>
              <a:ext cx="687" cy="470"/>
            </a:xfrm>
            <a:prstGeom prst="rect">
              <a:avLst/>
            </a:prstGeom>
            <a:noFill/>
            <a:ln w="9525">
              <a:noFill/>
              <a:miter lim="800000"/>
              <a:headEnd/>
              <a:tailEnd/>
            </a:ln>
          </p:spPr>
          <p:txBody>
            <a:bodyPr/>
            <a:lstStyle/>
            <a:p>
              <a:r>
                <a:rPr lang="en-US" sz="1400">
                  <a:solidFill>
                    <a:srgbClr val="000000"/>
                  </a:solidFill>
                  <a:latin typeface="Trebuchet MS" pitchFamily="34" charset="0"/>
                  <a:cs typeface="Times New Roman" pitchFamily="18" charset="0"/>
                </a:rPr>
                <a:t>Ukraine</a:t>
              </a:r>
              <a:endParaRPr lang="en-US" sz="1400">
                <a:latin typeface="Times New Roman" pitchFamily="18" charset="0"/>
                <a:cs typeface="Times New Roman" pitchFamily="18" charset="0"/>
              </a:endParaRPr>
            </a:p>
            <a:p>
              <a:pPr eaLnBrk="0" hangingPunct="0"/>
              <a:endParaRPr lang="en-US" sz="1400">
                <a:latin typeface="Times New Roman" pitchFamily="18" charset="0"/>
              </a:endParaRPr>
            </a:p>
          </p:txBody>
        </p:sp>
        <p:sp>
          <p:nvSpPr>
            <p:cNvPr id="32864" name="Rectangle 91"/>
            <p:cNvSpPr>
              <a:spLocks noChangeArrowheads="1"/>
            </p:cNvSpPr>
            <p:nvPr/>
          </p:nvSpPr>
          <p:spPr bwMode="auto">
            <a:xfrm>
              <a:off x="692" y="7364"/>
              <a:ext cx="260" cy="470"/>
            </a:xfrm>
            <a:prstGeom prst="rect">
              <a:avLst/>
            </a:prstGeom>
            <a:noFill/>
            <a:ln w="9525">
              <a:noFill/>
              <a:miter lim="800000"/>
              <a:headEnd/>
              <a:tailEnd/>
            </a:ln>
          </p:spPr>
          <p:txBody>
            <a:bodyPr/>
            <a:lstStyle/>
            <a:p>
              <a:pPr algn="r"/>
              <a:r>
                <a:rPr lang="en-US" sz="1400">
                  <a:solidFill>
                    <a:srgbClr val="000000"/>
                  </a:solidFill>
                  <a:latin typeface="Trebuchet MS" pitchFamily="34" charset="0"/>
                  <a:cs typeface="Times New Roman" pitchFamily="18" charset="0"/>
                </a:rPr>
                <a:t>61.6</a:t>
              </a:r>
              <a:endParaRPr lang="en-US" sz="1400">
                <a:latin typeface="Times New Roman" pitchFamily="18" charset="0"/>
                <a:cs typeface="Times New Roman" pitchFamily="18" charset="0"/>
              </a:endParaRPr>
            </a:p>
            <a:p>
              <a:pPr algn="r" eaLnBrk="0" hangingPunct="0"/>
              <a:endParaRPr lang="en-US" sz="1400">
                <a:latin typeface="Times New Roman" pitchFamily="18" charset="0"/>
              </a:endParaRPr>
            </a:p>
          </p:txBody>
        </p:sp>
        <p:sp>
          <p:nvSpPr>
            <p:cNvPr id="32865" name="Rectangle 92"/>
            <p:cNvSpPr>
              <a:spLocks noChangeArrowheads="1"/>
            </p:cNvSpPr>
            <p:nvPr/>
          </p:nvSpPr>
          <p:spPr bwMode="auto">
            <a:xfrm>
              <a:off x="952" y="7364"/>
              <a:ext cx="271" cy="470"/>
            </a:xfrm>
            <a:prstGeom prst="rect">
              <a:avLst/>
            </a:prstGeom>
            <a:noFill/>
            <a:ln w="9525">
              <a:noFill/>
              <a:miter lim="800000"/>
              <a:headEnd/>
              <a:tailEnd/>
            </a:ln>
          </p:spPr>
          <p:txBody>
            <a:bodyPr/>
            <a:lstStyle/>
            <a:p>
              <a:pPr algn="r"/>
              <a:r>
                <a:rPr lang="en-US" sz="1400">
                  <a:solidFill>
                    <a:srgbClr val="000000"/>
                  </a:solidFill>
                  <a:latin typeface="Trebuchet MS" pitchFamily="34" charset="0"/>
                  <a:cs typeface="Times New Roman" pitchFamily="18" charset="0"/>
                </a:rPr>
                <a:t>20.5</a:t>
              </a:r>
              <a:endParaRPr lang="en-US" sz="1400">
                <a:latin typeface="Times New Roman" pitchFamily="18" charset="0"/>
                <a:cs typeface="Times New Roman" pitchFamily="18" charset="0"/>
              </a:endParaRPr>
            </a:p>
            <a:p>
              <a:pPr algn="r" eaLnBrk="0" hangingPunct="0"/>
              <a:endParaRPr lang="en-US" sz="1400">
                <a:latin typeface="Times New Roman" pitchFamily="18" charset="0"/>
              </a:endParaRPr>
            </a:p>
          </p:txBody>
        </p:sp>
        <p:sp>
          <p:nvSpPr>
            <p:cNvPr id="32866" name="Rectangle 93"/>
            <p:cNvSpPr>
              <a:spLocks noChangeArrowheads="1"/>
            </p:cNvSpPr>
            <p:nvPr/>
          </p:nvSpPr>
          <p:spPr bwMode="auto">
            <a:xfrm>
              <a:off x="1223" y="7364"/>
              <a:ext cx="150" cy="470"/>
            </a:xfrm>
            <a:prstGeom prst="rect">
              <a:avLst/>
            </a:prstGeom>
            <a:noFill/>
            <a:ln w="9525">
              <a:noFill/>
              <a:miter lim="800000"/>
              <a:headEnd/>
              <a:tailEnd/>
            </a:ln>
          </p:spPr>
          <p:txBody>
            <a:bodyPr/>
            <a:lstStyle/>
            <a:p>
              <a:r>
                <a:rPr lang="en-US" sz="1400">
                  <a:solidFill>
                    <a:srgbClr val="000000"/>
                  </a:solidFill>
                  <a:latin typeface="Trebuchet MS" pitchFamily="34" charset="0"/>
                  <a:cs typeface="Times New Roman" pitchFamily="18" charset="0"/>
                </a:rPr>
                <a:t> </a:t>
              </a:r>
              <a:endParaRPr lang="en-US" sz="1400">
                <a:latin typeface="Times New Roman" pitchFamily="18" charset="0"/>
                <a:cs typeface="Times New Roman" pitchFamily="18" charset="0"/>
              </a:endParaRPr>
            </a:p>
            <a:p>
              <a:pPr eaLnBrk="0" hangingPunct="0"/>
              <a:endParaRPr lang="en-US" sz="1400">
                <a:latin typeface="Times New Roman" pitchFamily="18" charset="0"/>
              </a:endParaRPr>
            </a:p>
          </p:txBody>
        </p:sp>
        <p:sp>
          <p:nvSpPr>
            <p:cNvPr id="32867" name="Rectangle 94"/>
            <p:cNvSpPr>
              <a:spLocks noChangeArrowheads="1"/>
            </p:cNvSpPr>
            <p:nvPr/>
          </p:nvSpPr>
          <p:spPr bwMode="auto">
            <a:xfrm>
              <a:off x="1373" y="7364"/>
              <a:ext cx="283" cy="470"/>
            </a:xfrm>
            <a:prstGeom prst="rect">
              <a:avLst/>
            </a:prstGeom>
            <a:noFill/>
            <a:ln w="9525">
              <a:noFill/>
              <a:miter lim="800000"/>
              <a:headEnd/>
              <a:tailEnd/>
            </a:ln>
          </p:spPr>
          <p:txBody>
            <a:bodyPr/>
            <a:lstStyle/>
            <a:p>
              <a:pPr algn="r"/>
              <a:r>
                <a:rPr lang="en-US" sz="1400">
                  <a:solidFill>
                    <a:srgbClr val="000000"/>
                  </a:solidFill>
                  <a:latin typeface="Trebuchet MS" pitchFamily="34" charset="0"/>
                  <a:cs typeface="Times New Roman" pitchFamily="18" charset="0"/>
                </a:rPr>
                <a:t>49.0</a:t>
              </a:r>
              <a:endParaRPr lang="en-US" sz="1400">
                <a:latin typeface="Times New Roman" pitchFamily="18" charset="0"/>
                <a:cs typeface="Times New Roman" pitchFamily="18" charset="0"/>
              </a:endParaRPr>
            </a:p>
            <a:p>
              <a:pPr algn="r" eaLnBrk="0" hangingPunct="0"/>
              <a:endParaRPr lang="en-US" sz="1400">
                <a:latin typeface="Times New Roman" pitchFamily="18" charset="0"/>
              </a:endParaRPr>
            </a:p>
          </p:txBody>
        </p:sp>
        <p:sp>
          <p:nvSpPr>
            <p:cNvPr id="32868" name="Rectangle 95"/>
            <p:cNvSpPr>
              <a:spLocks noChangeArrowheads="1"/>
            </p:cNvSpPr>
            <p:nvPr/>
          </p:nvSpPr>
          <p:spPr bwMode="auto">
            <a:xfrm>
              <a:off x="1656" y="7364"/>
              <a:ext cx="209" cy="470"/>
            </a:xfrm>
            <a:prstGeom prst="rect">
              <a:avLst/>
            </a:prstGeom>
            <a:noFill/>
            <a:ln w="9525">
              <a:noFill/>
              <a:miter lim="800000"/>
              <a:headEnd/>
              <a:tailEnd/>
            </a:ln>
          </p:spPr>
          <p:txBody>
            <a:bodyPr/>
            <a:lstStyle/>
            <a:p>
              <a:pPr algn="r"/>
              <a:r>
                <a:rPr lang="en-US" sz="1400">
                  <a:solidFill>
                    <a:srgbClr val="000000"/>
                  </a:solidFill>
                  <a:latin typeface="Trebuchet MS" pitchFamily="34" charset="0"/>
                  <a:cs typeface="Times New Roman" pitchFamily="18" charset="0"/>
                </a:rPr>
                <a:t>38.1</a:t>
              </a:r>
              <a:endParaRPr lang="en-US" sz="1400">
                <a:latin typeface="Times New Roman" pitchFamily="18" charset="0"/>
                <a:cs typeface="Times New Roman" pitchFamily="18" charset="0"/>
              </a:endParaRPr>
            </a:p>
            <a:p>
              <a:pPr algn="r" eaLnBrk="0" hangingPunct="0"/>
              <a:endParaRPr lang="en-US" sz="1400">
                <a:latin typeface="Times New Roman" pitchFamily="18" charset="0"/>
              </a:endParaRPr>
            </a:p>
          </p:txBody>
        </p:sp>
        <p:sp>
          <p:nvSpPr>
            <p:cNvPr id="32869" name="Rectangle 96"/>
            <p:cNvSpPr>
              <a:spLocks noChangeArrowheads="1"/>
            </p:cNvSpPr>
            <p:nvPr/>
          </p:nvSpPr>
          <p:spPr bwMode="auto">
            <a:xfrm>
              <a:off x="5" y="7854"/>
              <a:ext cx="687" cy="470"/>
            </a:xfrm>
            <a:prstGeom prst="rect">
              <a:avLst/>
            </a:prstGeom>
            <a:noFill/>
            <a:ln w="9525">
              <a:noFill/>
              <a:miter lim="800000"/>
              <a:headEnd/>
              <a:tailEnd/>
            </a:ln>
          </p:spPr>
          <p:txBody>
            <a:bodyPr/>
            <a:lstStyle/>
            <a:p>
              <a:r>
                <a:rPr lang="en-US" sz="1400">
                  <a:solidFill>
                    <a:srgbClr val="000000"/>
                  </a:solidFill>
                  <a:latin typeface="Trebuchet MS" pitchFamily="34" charset="0"/>
                  <a:cs typeface="Times New Roman" pitchFamily="18" charset="0"/>
                </a:rPr>
                <a:t>France</a:t>
              </a:r>
              <a:endParaRPr lang="en-US" sz="1400">
                <a:latin typeface="Times New Roman" pitchFamily="18" charset="0"/>
                <a:cs typeface="Times New Roman" pitchFamily="18" charset="0"/>
              </a:endParaRPr>
            </a:p>
            <a:p>
              <a:pPr eaLnBrk="0" hangingPunct="0"/>
              <a:endParaRPr lang="en-US" sz="1400">
                <a:latin typeface="Times New Roman" pitchFamily="18" charset="0"/>
              </a:endParaRPr>
            </a:p>
          </p:txBody>
        </p:sp>
        <p:sp>
          <p:nvSpPr>
            <p:cNvPr id="32870" name="Rectangle 97"/>
            <p:cNvSpPr>
              <a:spLocks noChangeArrowheads="1"/>
            </p:cNvSpPr>
            <p:nvPr/>
          </p:nvSpPr>
          <p:spPr bwMode="auto">
            <a:xfrm>
              <a:off x="692" y="7854"/>
              <a:ext cx="260" cy="470"/>
            </a:xfrm>
            <a:prstGeom prst="rect">
              <a:avLst/>
            </a:prstGeom>
            <a:noFill/>
            <a:ln w="9525">
              <a:noFill/>
              <a:miter lim="800000"/>
              <a:headEnd/>
              <a:tailEnd/>
            </a:ln>
          </p:spPr>
          <p:txBody>
            <a:bodyPr/>
            <a:lstStyle/>
            <a:p>
              <a:pPr algn="r"/>
              <a:r>
                <a:rPr lang="en-US" sz="1400">
                  <a:solidFill>
                    <a:srgbClr val="000000"/>
                  </a:solidFill>
                  <a:latin typeface="Trebuchet MS" pitchFamily="34" charset="0"/>
                  <a:cs typeface="Times New Roman" pitchFamily="18" charset="0"/>
                </a:rPr>
                <a:t>60.7</a:t>
              </a:r>
              <a:endParaRPr lang="en-US" sz="1400">
                <a:latin typeface="Times New Roman" pitchFamily="18" charset="0"/>
                <a:cs typeface="Times New Roman" pitchFamily="18" charset="0"/>
              </a:endParaRPr>
            </a:p>
            <a:p>
              <a:pPr algn="r" eaLnBrk="0" hangingPunct="0"/>
              <a:endParaRPr lang="en-US" sz="1400">
                <a:latin typeface="Times New Roman" pitchFamily="18" charset="0"/>
              </a:endParaRPr>
            </a:p>
          </p:txBody>
        </p:sp>
        <p:sp>
          <p:nvSpPr>
            <p:cNvPr id="32871" name="Rectangle 98"/>
            <p:cNvSpPr>
              <a:spLocks noChangeArrowheads="1"/>
            </p:cNvSpPr>
            <p:nvPr/>
          </p:nvSpPr>
          <p:spPr bwMode="auto">
            <a:xfrm>
              <a:off x="952" y="7854"/>
              <a:ext cx="271" cy="470"/>
            </a:xfrm>
            <a:prstGeom prst="rect">
              <a:avLst/>
            </a:prstGeom>
            <a:noFill/>
            <a:ln w="9525">
              <a:noFill/>
              <a:miter lim="800000"/>
              <a:headEnd/>
              <a:tailEnd/>
            </a:ln>
          </p:spPr>
          <p:txBody>
            <a:bodyPr/>
            <a:lstStyle/>
            <a:p>
              <a:pPr algn="r"/>
              <a:r>
                <a:rPr lang="en-US" sz="1400">
                  <a:solidFill>
                    <a:srgbClr val="000000"/>
                  </a:solidFill>
                  <a:latin typeface="Trebuchet MS" pitchFamily="34" charset="0"/>
                  <a:cs typeface="Times New Roman" pitchFamily="18" charset="0"/>
                </a:rPr>
                <a:t>20.5</a:t>
              </a:r>
              <a:endParaRPr lang="en-US" sz="1400">
                <a:latin typeface="Times New Roman" pitchFamily="18" charset="0"/>
                <a:cs typeface="Times New Roman" pitchFamily="18" charset="0"/>
              </a:endParaRPr>
            </a:p>
            <a:p>
              <a:pPr algn="r" eaLnBrk="0" hangingPunct="0"/>
              <a:endParaRPr lang="en-US" sz="1400">
                <a:latin typeface="Times New Roman" pitchFamily="18" charset="0"/>
              </a:endParaRPr>
            </a:p>
          </p:txBody>
        </p:sp>
        <p:sp>
          <p:nvSpPr>
            <p:cNvPr id="32872" name="Rectangle 99"/>
            <p:cNvSpPr>
              <a:spLocks noChangeArrowheads="1"/>
            </p:cNvSpPr>
            <p:nvPr/>
          </p:nvSpPr>
          <p:spPr bwMode="auto">
            <a:xfrm>
              <a:off x="1223" y="7854"/>
              <a:ext cx="150" cy="470"/>
            </a:xfrm>
            <a:prstGeom prst="rect">
              <a:avLst/>
            </a:prstGeom>
            <a:noFill/>
            <a:ln w="9525">
              <a:noFill/>
              <a:miter lim="800000"/>
              <a:headEnd/>
              <a:tailEnd/>
            </a:ln>
          </p:spPr>
          <p:txBody>
            <a:bodyPr/>
            <a:lstStyle/>
            <a:p>
              <a:r>
                <a:rPr lang="en-US" sz="1400">
                  <a:solidFill>
                    <a:srgbClr val="000000"/>
                  </a:solidFill>
                  <a:latin typeface="Trebuchet MS" pitchFamily="34" charset="0"/>
                  <a:cs typeface="Times New Roman" pitchFamily="18" charset="0"/>
                </a:rPr>
                <a:t> </a:t>
              </a:r>
              <a:endParaRPr lang="en-US" sz="1400">
                <a:latin typeface="Times New Roman" pitchFamily="18" charset="0"/>
                <a:cs typeface="Times New Roman" pitchFamily="18" charset="0"/>
              </a:endParaRPr>
            </a:p>
            <a:p>
              <a:pPr eaLnBrk="0" hangingPunct="0"/>
              <a:endParaRPr lang="en-US" sz="1400">
                <a:latin typeface="Times New Roman" pitchFamily="18" charset="0"/>
              </a:endParaRPr>
            </a:p>
          </p:txBody>
        </p:sp>
        <p:sp>
          <p:nvSpPr>
            <p:cNvPr id="32873" name="Rectangle 100"/>
            <p:cNvSpPr>
              <a:spLocks noChangeArrowheads="1"/>
            </p:cNvSpPr>
            <p:nvPr/>
          </p:nvSpPr>
          <p:spPr bwMode="auto">
            <a:xfrm>
              <a:off x="1373" y="7854"/>
              <a:ext cx="283" cy="470"/>
            </a:xfrm>
            <a:prstGeom prst="rect">
              <a:avLst/>
            </a:prstGeom>
            <a:noFill/>
            <a:ln w="9525">
              <a:noFill/>
              <a:miter lim="800000"/>
              <a:headEnd/>
              <a:tailEnd/>
            </a:ln>
          </p:spPr>
          <p:txBody>
            <a:bodyPr/>
            <a:lstStyle/>
            <a:p>
              <a:pPr algn="r"/>
              <a:r>
                <a:rPr lang="en-US" sz="1400">
                  <a:solidFill>
                    <a:srgbClr val="000000"/>
                  </a:solidFill>
                  <a:latin typeface="Trebuchet MS" pitchFamily="34" charset="0"/>
                  <a:cs typeface="Times New Roman" pitchFamily="18" charset="0"/>
                </a:rPr>
                <a:t>51.3</a:t>
              </a:r>
              <a:endParaRPr lang="en-US" sz="1400">
                <a:latin typeface="Times New Roman" pitchFamily="18" charset="0"/>
                <a:cs typeface="Times New Roman" pitchFamily="18" charset="0"/>
              </a:endParaRPr>
            </a:p>
            <a:p>
              <a:pPr algn="r" eaLnBrk="0" hangingPunct="0"/>
              <a:endParaRPr lang="en-US" sz="1400">
                <a:latin typeface="Times New Roman" pitchFamily="18" charset="0"/>
              </a:endParaRPr>
            </a:p>
          </p:txBody>
        </p:sp>
        <p:sp>
          <p:nvSpPr>
            <p:cNvPr id="32874" name="Rectangle 101"/>
            <p:cNvSpPr>
              <a:spLocks noChangeArrowheads="1"/>
            </p:cNvSpPr>
            <p:nvPr/>
          </p:nvSpPr>
          <p:spPr bwMode="auto">
            <a:xfrm>
              <a:off x="1656" y="7854"/>
              <a:ext cx="209" cy="470"/>
            </a:xfrm>
            <a:prstGeom prst="rect">
              <a:avLst/>
            </a:prstGeom>
            <a:noFill/>
            <a:ln w="9525">
              <a:noFill/>
              <a:miter lim="800000"/>
              <a:headEnd/>
              <a:tailEnd/>
            </a:ln>
          </p:spPr>
          <p:txBody>
            <a:bodyPr/>
            <a:lstStyle/>
            <a:p>
              <a:pPr algn="r"/>
              <a:r>
                <a:rPr lang="en-US" sz="1400">
                  <a:solidFill>
                    <a:srgbClr val="000000"/>
                  </a:solidFill>
                  <a:latin typeface="Trebuchet MS" pitchFamily="34" charset="0"/>
                  <a:cs typeface="Times New Roman" pitchFamily="18" charset="0"/>
                </a:rPr>
                <a:t>32.7</a:t>
              </a:r>
              <a:endParaRPr lang="en-US" sz="1400">
                <a:latin typeface="Times New Roman" pitchFamily="18" charset="0"/>
                <a:cs typeface="Times New Roman" pitchFamily="18" charset="0"/>
              </a:endParaRPr>
            </a:p>
            <a:p>
              <a:pPr algn="r" eaLnBrk="0" hangingPunct="0"/>
              <a:endParaRPr lang="en-US" sz="1400">
                <a:latin typeface="Times New Roman" pitchFamily="18" charset="0"/>
              </a:endParaRPr>
            </a:p>
          </p:txBody>
        </p:sp>
        <p:sp>
          <p:nvSpPr>
            <p:cNvPr id="32875" name="Rectangle 102"/>
            <p:cNvSpPr>
              <a:spLocks noChangeArrowheads="1"/>
            </p:cNvSpPr>
            <p:nvPr/>
          </p:nvSpPr>
          <p:spPr bwMode="auto">
            <a:xfrm>
              <a:off x="5" y="8344"/>
              <a:ext cx="687" cy="470"/>
            </a:xfrm>
            <a:prstGeom prst="rect">
              <a:avLst/>
            </a:prstGeom>
            <a:noFill/>
            <a:ln w="9525">
              <a:noFill/>
              <a:miter lim="800000"/>
              <a:headEnd/>
              <a:tailEnd/>
            </a:ln>
          </p:spPr>
          <p:txBody>
            <a:bodyPr/>
            <a:lstStyle/>
            <a:p>
              <a:r>
                <a:rPr lang="en-US" sz="1400">
                  <a:solidFill>
                    <a:srgbClr val="000000"/>
                  </a:solidFill>
                  <a:latin typeface="Trebuchet MS" pitchFamily="34" charset="0"/>
                  <a:cs typeface="Times New Roman" pitchFamily="18" charset="0"/>
                </a:rPr>
                <a:t>Estonia</a:t>
              </a:r>
              <a:endParaRPr lang="en-US" sz="1400">
                <a:latin typeface="Times New Roman" pitchFamily="18" charset="0"/>
                <a:cs typeface="Times New Roman" pitchFamily="18" charset="0"/>
              </a:endParaRPr>
            </a:p>
            <a:p>
              <a:pPr eaLnBrk="0" hangingPunct="0"/>
              <a:endParaRPr lang="en-US" sz="1400">
                <a:latin typeface="Times New Roman" pitchFamily="18" charset="0"/>
              </a:endParaRPr>
            </a:p>
          </p:txBody>
        </p:sp>
        <p:sp>
          <p:nvSpPr>
            <p:cNvPr id="32876" name="Rectangle 103"/>
            <p:cNvSpPr>
              <a:spLocks noChangeArrowheads="1"/>
            </p:cNvSpPr>
            <p:nvPr/>
          </p:nvSpPr>
          <p:spPr bwMode="auto">
            <a:xfrm>
              <a:off x="692" y="8344"/>
              <a:ext cx="260" cy="470"/>
            </a:xfrm>
            <a:prstGeom prst="rect">
              <a:avLst/>
            </a:prstGeom>
            <a:noFill/>
            <a:ln w="9525">
              <a:noFill/>
              <a:miter lim="800000"/>
              <a:headEnd/>
              <a:tailEnd/>
            </a:ln>
          </p:spPr>
          <p:txBody>
            <a:bodyPr/>
            <a:lstStyle/>
            <a:p>
              <a:pPr algn="r"/>
              <a:r>
                <a:rPr lang="en-US" sz="1400">
                  <a:solidFill>
                    <a:srgbClr val="000000"/>
                  </a:solidFill>
                  <a:latin typeface="Trebuchet MS" pitchFamily="34" charset="0"/>
                  <a:cs typeface="Times New Roman" pitchFamily="18" charset="0"/>
                </a:rPr>
                <a:t>62.1</a:t>
              </a:r>
              <a:endParaRPr lang="en-US" sz="1400">
                <a:latin typeface="Times New Roman" pitchFamily="18" charset="0"/>
                <a:cs typeface="Times New Roman" pitchFamily="18" charset="0"/>
              </a:endParaRPr>
            </a:p>
            <a:p>
              <a:pPr algn="r" eaLnBrk="0" hangingPunct="0"/>
              <a:endParaRPr lang="en-US" sz="1400">
                <a:latin typeface="Times New Roman" pitchFamily="18" charset="0"/>
              </a:endParaRPr>
            </a:p>
          </p:txBody>
        </p:sp>
        <p:sp>
          <p:nvSpPr>
            <p:cNvPr id="32877" name="Rectangle 104"/>
            <p:cNvSpPr>
              <a:spLocks noChangeArrowheads="1"/>
            </p:cNvSpPr>
            <p:nvPr/>
          </p:nvSpPr>
          <p:spPr bwMode="auto">
            <a:xfrm>
              <a:off x="952" y="8344"/>
              <a:ext cx="271" cy="470"/>
            </a:xfrm>
            <a:prstGeom prst="rect">
              <a:avLst/>
            </a:prstGeom>
            <a:noFill/>
            <a:ln w="9525">
              <a:noFill/>
              <a:miter lim="800000"/>
              <a:headEnd/>
              <a:tailEnd/>
            </a:ln>
          </p:spPr>
          <p:txBody>
            <a:bodyPr/>
            <a:lstStyle/>
            <a:p>
              <a:pPr algn="r"/>
              <a:r>
                <a:rPr lang="en-US" sz="1400">
                  <a:solidFill>
                    <a:srgbClr val="000000"/>
                  </a:solidFill>
                  <a:latin typeface="Trebuchet MS" pitchFamily="34" charset="0"/>
                  <a:cs typeface="Times New Roman" pitchFamily="18" charset="0"/>
                </a:rPr>
                <a:t>20.2</a:t>
              </a:r>
              <a:endParaRPr lang="en-US" sz="1400">
                <a:latin typeface="Times New Roman" pitchFamily="18" charset="0"/>
                <a:cs typeface="Times New Roman" pitchFamily="18" charset="0"/>
              </a:endParaRPr>
            </a:p>
            <a:p>
              <a:pPr algn="r" eaLnBrk="0" hangingPunct="0"/>
              <a:endParaRPr lang="en-US" sz="1400">
                <a:latin typeface="Times New Roman" pitchFamily="18" charset="0"/>
              </a:endParaRPr>
            </a:p>
          </p:txBody>
        </p:sp>
        <p:sp>
          <p:nvSpPr>
            <p:cNvPr id="32878" name="Rectangle 105"/>
            <p:cNvSpPr>
              <a:spLocks noChangeArrowheads="1"/>
            </p:cNvSpPr>
            <p:nvPr/>
          </p:nvSpPr>
          <p:spPr bwMode="auto">
            <a:xfrm>
              <a:off x="1223" y="8344"/>
              <a:ext cx="150" cy="470"/>
            </a:xfrm>
            <a:prstGeom prst="rect">
              <a:avLst/>
            </a:prstGeom>
            <a:noFill/>
            <a:ln w="9525">
              <a:noFill/>
              <a:miter lim="800000"/>
              <a:headEnd/>
              <a:tailEnd/>
            </a:ln>
          </p:spPr>
          <p:txBody>
            <a:bodyPr/>
            <a:lstStyle/>
            <a:p>
              <a:r>
                <a:rPr lang="en-US" sz="1400">
                  <a:solidFill>
                    <a:srgbClr val="000000"/>
                  </a:solidFill>
                  <a:latin typeface="Trebuchet MS" pitchFamily="34" charset="0"/>
                  <a:cs typeface="Times New Roman" pitchFamily="18" charset="0"/>
                </a:rPr>
                <a:t> </a:t>
              </a:r>
              <a:endParaRPr lang="en-US" sz="1400">
                <a:latin typeface="Times New Roman" pitchFamily="18" charset="0"/>
                <a:cs typeface="Times New Roman" pitchFamily="18" charset="0"/>
              </a:endParaRPr>
            </a:p>
            <a:p>
              <a:pPr eaLnBrk="0" hangingPunct="0"/>
              <a:endParaRPr lang="en-US" sz="1400">
                <a:latin typeface="Times New Roman" pitchFamily="18" charset="0"/>
              </a:endParaRPr>
            </a:p>
          </p:txBody>
        </p:sp>
        <p:sp>
          <p:nvSpPr>
            <p:cNvPr id="32879" name="Rectangle 106"/>
            <p:cNvSpPr>
              <a:spLocks noChangeArrowheads="1"/>
            </p:cNvSpPr>
            <p:nvPr/>
          </p:nvSpPr>
          <p:spPr bwMode="auto">
            <a:xfrm>
              <a:off x="1373" y="8344"/>
              <a:ext cx="283" cy="470"/>
            </a:xfrm>
            <a:prstGeom prst="rect">
              <a:avLst/>
            </a:prstGeom>
            <a:noFill/>
            <a:ln w="9525">
              <a:noFill/>
              <a:miter lim="800000"/>
              <a:headEnd/>
              <a:tailEnd/>
            </a:ln>
          </p:spPr>
          <p:txBody>
            <a:bodyPr/>
            <a:lstStyle/>
            <a:p>
              <a:pPr algn="r"/>
              <a:r>
                <a:rPr lang="en-US" sz="1400">
                  <a:solidFill>
                    <a:srgbClr val="000000"/>
                  </a:solidFill>
                  <a:latin typeface="Trebuchet MS" pitchFamily="34" charset="0"/>
                  <a:cs typeface="Times New Roman" pitchFamily="18" charset="0"/>
                </a:rPr>
                <a:t>48.5</a:t>
              </a:r>
              <a:endParaRPr lang="en-US" sz="1400">
                <a:latin typeface="Times New Roman" pitchFamily="18" charset="0"/>
                <a:cs typeface="Times New Roman" pitchFamily="18" charset="0"/>
              </a:endParaRPr>
            </a:p>
            <a:p>
              <a:pPr algn="r" eaLnBrk="0" hangingPunct="0"/>
              <a:endParaRPr lang="en-US" sz="1400">
                <a:latin typeface="Times New Roman" pitchFamily="18" charset="0"/>
              </a:endParaRPr>
            </a:p>
          </p:txBody>
        </p:sp>
        <p:sp>
          <p:nvSpPr>
            <p:cNvPr id="32880" name="Rectangle 107"/>
            <p:cNvSpPr>
              <a:spLocks noChangeArrowheads="1"/>
            </p:cNvSpPr>
            <p:nvPr/>
          </p:nvSpPr>
          <p:spPr bwMode="auto">
            <a:xfrm>
              <a:off x="1656" y="8344"/>
              <a:ext cx="209" cy="470"/>
            </a:xfrm>
            <a:prstGeom prst="rect">
              <a:avLst/>
            </a:prstGeom>
            <a:noFill/>
            <a:ln w="9525">
              <a:noFill/>
              <a:miter lim="800000"/>
              <a:headEnd/>
              <a:tailEnd/>
            </a:ln>
          </p:spPr>
          <p:txBody>
            <a:bodyPr/>
            <a:lstStyle/>
            <a:p>
              <a:pPr algn="r"/>
              <a:r>
                <a:rPr lang="en-US" sz="1400">
                  <a:solidFill>
                    <a:srgbClr val="000000"/>
                  </a:solidFill>
                  <a:latin typeface="Trebuchet MS" pitchFamily="34" charset="0"/>
                  <a:cs typeface="Times New Roman" pitchFamily="18" charset="0"/>
                </a:rPr>
                <a:t>35.9</a:t>
              </a:r>
              <a:endParaRPr lang="en-US" sz="1400">
                <a:latin typeface="Times New Roman" pitchFamily="18" charset="0"/>
                <a:cs typeface="Times New Roman" pitchFamily="18" charset="0"/>
              </a:endParaRPr>
            </a:p>
            <a:p>
              <a:pPr algn="r" eaLnBrk="0" hangingPunct="0"/>
              <a:endParaRPr lang="en-US" sz="1400">
                <a:latin typeface="Times New Roman" pitchFamily="18" charset="0"/>
              </a:endParaRPr>
            </a:p>
          </p:txBody>
        </p:sp>
        <p:sp>
          <p:nvSpPr>
            <p:cNvPr id="32881" name="Rectangle 108"/>
            <p:cNvSpPr>
              <a:spLocks noChangeArrowheads="1"/>
            </p:cNvSpPr>
            <p:nvPr/>
          </p:nvSpPr>
          <p:spPr bwMode="auto">
            <a:xfrm>
              <a:off x="5" y="8834"/>
              <a:ext cx="687" cy="470"/>
            </a:xfrm>
            <a:prstGeom prst="rect">
              <a:avLst/>
            </a:prstGeom>
            <a:noFill/>
            <a:ln w="9525">
              <a:noFill/>
              <a:miter lim="800000"/>
              <a:headEnd/>
              <a:tailEnd/>
            </a:ln>
          </p:spPr>
          <p:txBody>
            <a:bodyPr/>
            <a:lstStyle/>
            <a:p>
              <a:r>
                <a:rPr lang="en-US" sz="1400">
                  <a:solidFill>
                    <a:srgbClr val="000000"/>
                  </a:solidFill>
                  <a:latin typeface="Trebuchet MS" pitchFamily="34" charset="0"/>
                  <a:cs typeface="Times New Roman" pitchFamily="18" charset="0"/>
                </a:rPr>
                <a:t>Croatia</a:t>
              </a:r>
              <a:endParaRPr lang="en-US" sz="1400">
                <a:latin typeface="Times New Roman" pitchFamily="18" charset="0"/>
                <a:cs typeface="Times New Roman" pitchFamily="18" charset="0"/>
              </a:endParaRPr>
            </a:p>
            <a:p>
              <a:pPr eaLnBrk="0" hangingPunct="0"/>
              <a:endParaRPr lang="en-US" sz="1400">
                <a:latin typeface="Times New Roman" pitchFamily="18" charset="0"/>
              </a:endParaRPr>
            </a:p>
          </p:txBody>
        </p:sp>
        <p:sp>
          <p:nvSpPr>
            <p:cNvPr id="32882" name="Rectangle 109"/>
            <p:cNvSpPr>
              <a:spLocks noChangeArrowheads="1"/>
            </p:cNvSpPr>
            <p:nvPr/>
          </p:nvSpPr>
          <p:spPr bwMode="auto">
            <a:xfrm>
              <a:off x="692" y="8834"/>
              <a:ext cx="260" cy="470"/>
            </a:xfrm>
            <a:prstGeom prst="rect">
              <a:avLst/>
            </a:prstGeom>
            <a:noFill/>
            <a:ln w="9525">
              <a:noFill/>
              <a:miter lim="800000"/>
              <a:headEnd/>
              <a:tailEnd/>
            </a:ln>
          </p:spPr>
          <p:txBody>
            <a:bodyPr/>
            <a:lstStyle/>
            <a:p>
              <a:pPr algn="r"/>
              <a:r>
                <a:rPr lang="en-US" sz="1400">
                  <a:solidFill>
                    <a:srgbClr val="000000"/>
                  </a:solidFill>
                  <a:latin typeface="Trebuchet MS" pitchFamily="34" charset="0"/>
                  <a:cs typeface="Times New Roman" pitchFamily="18" charset="0"/>
                </a:rPr>
                <a:t>61.8</a:t>
              </a:r>
              <a:endParaRPr lang="en-US" sz="1400">
                <a:latin typeface="Times New Roman" pitchFamily="18" charset="0"/>
                <a:cs typeface="Times New Roman" pitchFamily="18" charset="0"/>
              </a:endParaRPr>
            </a:p>
            <a:p>
              <a:pPr algn="r" eaLnBrk="0" hangingPunct="0"/>
              <a:endParaRPr lang="en-US" sz="1400">
                <a:latin typeface="Times New Roman" pitchFamily="18" charset="0"/>
              </a:endParaRPr>
            </a:p>
          </p:txBody>
        </p:sp>
        <p:sp>
          <p:nvSpPr>
            <p:cNvPr id="32883" name="Rectangle 110"/>
            <p:cNvSpPr>
              <a:spLocks noChangeArrowheads="1"/>
            </p:cNvSpPr>
            <p:nvPr/>
          </p:nvSpPr>
          <p:spPr bwMode="auto">
            <a:xfrm>
              <a:off x="952" y="8834"/>
              <a:ext cx="271" cy="470"/>
            </a:xfrm>
            <a:prstGeom prst="rect">
              <a:avLst/>
            </a:prstGeom>
            <a:noFill/>
            <a:ln w="9525">
              <a:noFill/>
              <a:miter lim="800000"/>
              <a:headEnd/>
              <a:tailEnd/>
            </a:ln>
          </p:spPr>
          <p:txBody>
            <a:bodyPr/>
            <a:lstStyle/>
            <a:p>
              <a:pPr algn="r"/>
              <a:r>
                <a:rPr lang="en-US" sz="1400">
                  <a:solidFill>
                    <a:srgbClr val="000000"/>
                  </a:solidFill>
                  <a:latin typeface="Trebuchet MS" pitchFamily="34" charset="0"/>
                  <a:cs typeface="Times New Roman" pitchFamily="18" charset="0"/>
                </a:rPr>
                <a:t>20.2</a:t>
              </a:r>
              <a:endParaRPr lang="en-US" sz="1400">
                <a:latin typeface="Times New Roman" pitchFamily="18" charset="0"/>
                <a:cs typeface="Times New Roman" pitchFamily="18" charset="0"/>
              </a:endParaRPr>
            </a:p>
            <a:p>
              <a:pPr algn="r" eaLnBrk="0" hangingPunct="0"/>
              <a:endParaRPr lang="en-US" sz="1400">
                <a:latin typeface="Times New Roman" pitchFamily="18" charset="0"/>
              </a:endParaRPr>
            </a:p>
          </p:txBody>
        </p:sp>
        <p:sp>
          <p:nvSpPr>
            <p:cNvPr id="32884" name="Rectangle 111"/>
            <p:cNvSpPr>
              <a:spLocks noChangeArrowheads="1"/>
            </p:cNvSpPr>
            <p:nvPr/>
          </p:nvSpPr>
          <p:spPr bwMode="auto">
            <a:xfrm>
              <a:off x="1223" y="8834"/>
              <a:ext cx="150" cy="470"/>
            </a:xfrm>
            <a:prstGeom prst="rect">
              <a:avLst/>
            </a:prstGeom>
            <a:noFill/>
            <a:ln w="9525">
              <a:noFill/>
              <a:miter lim="800000"/>
              <a:headEnd/>
              <a:tailEnd/>
            </a:ln>
          </p:spPr>
          <p:txBody>
            <a:bodyPr/>
            <a:lstStyle/>
            <a:p>
              <a:r>
                <a:rPr lang="en-US" sz="1400">
                  <a:solidFill>
                    <a:srgbClr val="000000"/>
                  </a:solidFill>
                  <a:latin typeface="Trebuchet MS" pitchFamily="34" charset="0"/>
                  <a:cs typeface="Times New Roman" pitchFamily="18" charset="0"/>
                </a:rPr>
                <a:t> </a:t>
              </a:r>
              <a:endParaRPr lang="en-US" sz="1400">
                <a:latin typeface="Times New Roman" pitchFamily="18" charset="0"/>
                <a:cs typeface="Times New Roman" pitchFamily="18" charset="0"/>
              </a:endParaRPr>
            </a:p>
            <a:p>
              <a:pPr eaLnBrk="0" hangingPunct="0"/>
              <a:endParaRPr lang="en-US" sz="1400">
                <a:latin typeface="Times New Roman" pitchFamily="18" charset="0"/>
              </a:endParaRPr>
            </a:p>
          </p:txBody>
        </p:sp>
        <p:sp>
          <p:nvSpPr>
            <p:cNvPr id="32885" name="Rectangle 112"/>
            <p:cNvSpPr>
              <a:spLocks noChangeArrowheads="1"/>
            </p:cNvSpPr>
            <p:nvPr/>
          </p:nvSpPr>
          <p:spPr bwMode="auto">
            <a:xfrm>
              <a:off x="1373" y="8834"/>
              <a:ext cx="283" cy="470"/>
            </a:xfrm>
            <a:prstGeom prst="rect">
              <a:avLst/>
            </a:prstGeom>
            <a:noFill/>
            <a:ln w="9525">
              <a:noFill/>
              <a:miter lim="800000"/>
              <a:headEnd/>
              <a:tailEnd/>
            </a:ln>
          </p:spPr>
          <p:txBody>
            <a:bodyPr/>
            <a:lstStyle/>
            <a:p>
              <a:pPr algn="r"/>
              <a:r>
                <a:rPr lang="en-US" sz="1400">
                  <a:solidFill>
                    <a:srgbClr val="000000"/>
                  </a:solidFill>
                  <a:latin typeface="Trebuchet MS" pitchFamily="34" charset="0"/>
                  <a:cs typeface="Times New Roman" pitchFamily="18" charset="0"/>
                </a:rPr>
                <a:t>53.0</a:t>
              </a:r>
              <a:endParaRPr lang="en-US" sz="1400">
                <a:latin typeface="Times New Roman" pitchFamily="18" charset="0"/>
                <a:cs typeface="Times New Roman" pitchFamily="18" charset="0"/>
              </a:endParaRPr>
            </a:p>
            <a:p>
              <a:pPr algn="r" eaLnBrk="0" hangingPunct="0"/>
              <a:endParaRPr lang="en-US" sz="1400">
                <a:latin typeface="Times New Roman" pitchFamily="18" charset="0"/>
              </a:endParaRPr>
            </a:p>
          </p:txBody>
        </p:sp>
        <p:sp>
          <p:nvSpPr>
            <p:cNvPr id="32886" name="Rectangle 113"/>
            <p:cNvSpPr>
              <a:spLocks noChangeArrowheads="1"/>
            </p:cNvSpPr>
            <p:nvPr/>
          </p:nvSpPr>
          <p:spPr bwMode="auto">
            <a:xfrm>
              <a:off x="1656" y="8834"/>
              <a:ext cx="209" cy="470"/>
            </a:xfrm>
            <a:prstGeom prst="rect">
              <a:avLst/>
            </a:prstGeom>
            <a:noFill/>
            <a:ln w="9525">
              <a:noFill/>
              <a:miter lim="800000"/>
              <a:headEnd/>
              <a:tailEnd/>
            </a:ln>
          </p:spPr>
          <p:txBody>
            <a:bodyPr/>
            <a:lstStyle/>
            <a:p>
              <a:pPr algn="r"/>
              <a:r>
                <a:rPr lang="en-US" sz="1400">
                  <a:solidFill>
                    <a:srgbClr val="000000"/>
                  </a:solidFill>
                  <a:latin typeface="Trebuchet MS" pitchFamily="34" charset="0"/>
                  <a:cs typeface="Times New Roman" pitchFamily="18" charset="0"/>
                </a:rPr>
                <a:t>30.8</a:t>
              </a:r>
              <a:endParaRPr lang="en-US" sz="1400">
                <a:latin typeface="Times New Roman" pitchFamily="18" charset="0"/>
                <a:cs typeface="Times New Roman" pitchFamily="18" charset="0"/>
              </a:endParaRPr>
            </a:p>
            <a:p>
              <a:pPr algn="r" eaLnBrk="0" hangingPunct="0"/>
              <a:endParaRPr lang="en-US" sz="1400">
                <a:latin typeface="Times New Roman" pitchFamily="18" charset="0"/>
              </a:endParaRPr>
            </a:p>
          </p:txBody>
        </p:sp>
        <p:sp>
          <p:nvSpPr>
            <p:cNvPr id="32887" name="Rectangle 114"/>
            <p:cNvSpPr>
              <a:spLocks noChangeArrowheads="1"/>
            </p:cNvSpPr>
            <p:nvPr/>
          </p:nvSpPr>
          <p:spPr bwMode="auto">
            <a:xfrm>
              <a:off x="5" y="9324"/>
              <a:ext cx="687" cy="470"/>
            </a:xfrm>
            <a:prstGeom prst="rect">
              <a:avLst/>
            </a:prstGeom>
            <a:noFill/>
            <a:ln w="9525">
              <a:noFill/>
              <a:miter lim="800000"/>
              <a:headEnd/>
              <a:tailEnd/>
            </a:ln>
          </p:spPr>
          <p:txBody>
            <a:bodyPr/>
            <a:lstStyle/>
            <a:p>
              <a:r>
                <a:rPr lang="en-US" sz="1400">
                  <a:solidFill>
                    <a:srgbClr val="000000"/>
                  </a:solidFill>
                  <a:latin typeface="Trebuchet MS" pitchFamily="34" charset="0"/>
                  <a:cs typeface="Times New Roman" pitchFamily="18" charset="0"/>
                </a:rPr>
                <a:t>Denmark</a:t>
              </a:r>
              <a:endParaRPr lang="en-US" sz="1400">
                <a:latin typeface="Times New Roman" pitchFamily="18" charset="0"/>
                <a:cs typeface="Times New Roman" pitchFamily="18" charset="0"/>
              </a:endParaRPr>
            </a:p>
            <a:p>
              <a:pPr eaLnBrk="0" hangingPunct="0"/>
              <a:endParaRPr lang="en-US" sz="1400">
                <a:latin typeface="Times New Roman" pitchFamily="18" charset="0"/>
              </a:endParaRPr>
            </a:p>
          </p:txBody>
        </p:sp>
        <p:sp>
          <p:nvSpPr>
            <p:cNvPr id="32888" name="Rectangle 115"/>
            <p:cNvSpPr>
              <a:spLocks noChangeArrowheads="1"/>
            </p:cNvSpPr>
            <p:nvPr/>
          </p:nvSpPr>
          <p:spPr bwMode="auto">
            <a:xfrm>
              <a:off x="692" y="9324"/>
              <a:ext cx="260" cy="470"/>
            </a:xfrm>
            <a:prstGeom prst="rect">
              <a:avLst/>
            </a:prstGeom>
            <a:noFill/>
            <a:ln w="9525">
              <a:noFill/>
              <a:miter lim="800000"/>
              <a:headEnd/>
              <a:tailEnd/>
            </a:ln>
          </p:spPr>
          <p:txBody>
            <a:bodyPr/>
            <a:lstStyle/>
            <a:p>
              <a:pPr algn="r"/>
              <a:r>
                <a:rPr lang="en-US" sz="1400">
                  <a:solidFill>
                    <a:srgbClr val="000000"/>
                  </a:solidFill>
                  <a:latin typeface="Trebuchet MS" pitchFamily="34" charset="0"/>
                  <a:cs typeface="Times New Roman" pitchFamily="18" charset="0"/>
                </a:rPr>
                <a:t>61.8</a:t>
              </a:r>
              <a:endParaRPr lang="en-US" sz="1400">
                <a:latin typeface="Times New Roman" pitchFamily="18" charset="0"/>
                <a:cs typeface="Times New Roman" pitchFamily="18" charset="0"/>
              </a:endParaRPr>
            </a:p>
            <a:p>
              <a:pPr algn="r" eaLnBrk="0" hangingPunct="0"/>
              <a:endParaRPr lang="en-US" sz="1400">
                <a:latin typeface="Times New Roman" pitchFamily="18" charset="0"/>
              </a:endParaRPr>
            </a:p>
          </p:txBody>
        </p:sp>
        <p:sp>
          <p:nvSpPr>
            <p:cNvPr id="32889" name="Rectangle 116"/>
            <p:cNvSpPr>
              <a:spLocks noChangeArrowheads="1"/>
            </p:cNvSpPr>
            <p:nvPr/>
          </p:nvSpPr>
          <p:spPr bwMode="auto">
            <a:xfrm>
              <a:off x="952" y="9324"/>
              <a:ext cx="271" cy="470"/>
            </a:xfrm>
            <a:prstGeom prst="rect">
              <a:avLst/>
            </a:prstGeom>
            <a:noFill/>
            <a:ln w="9525">
              <a:noFill/>
              <a:miter lim="800000"/>
              <a:headEnd/>
              <a:tailEnd/>
            </a:ln>
          </p:spPr>
          <p:txBody>
            <a:bodyPr/>
            <a:lstStyle/>
            <a:p>
              <a:pPr algn="r"/>
              <a:r>
                <a:rPr lang="en-US" sz="1400">
                  <a:solidFill>
                    <a:srgbClr val="000000"/>
                  </a:solidFill>
                  <a:latin typeface="Trebuchet MS" pitchFamily="34" charset="0"/>
                  <a:cs typeface="Times New Roman" pitchFamily="18" charset="0"/>
                </a:rPr>
                <a:t>20.0</a:t>
              </a:r>
              <a:endParaRPr lang="en-US" sz="1400">
                <a:latin typeface="Times New Roman" pitchFamily="18" charset="0"/>
                <a:cs typeface="Times New Roman" pitchFamily="18" charset="0"/>
              </a:endParaRPr>
            </a:p>
            <a:p>
              <a:pPr algn="r" eaLnBrk="0" hangingPunct="0"/>
              <a:endParaRPr lang="en-US" sz="1400">
                <a:latin typeface="Times New Roman" pitchFamily="18" charset="0"/>
              </a:endParaRPr>
            </a:p>
          </p:txBody>
        </p:sp>
        <p:sp>
          <p:nvSpPr>
            <p:cNvPr id="32890" name="Rectangle 117"/>
            <p:cNvSpPr>
              <a:spLocks noChangeArrowheads="1"/>
            </p:cNvSpPr>
            <p:nvPr/>
          </p:nvSpPr>
          <p:spPr bwMode="auto">
            <a:xfrm>
              <a:off x="1223" y="9324"/>
              <a:ext cx="150" cy="470"/>
            </a:xfrm>
            <a:prstGeom prst="rect">
              <a:avLst/>
            </a:prstGeom>
            <a:noFill/>
            <a:ln w="9525">
              <a:noFill/>
              <a:miter lim="800000"/>
              <a:headEnd/>
              <a:tailEnd/>
            </a:ln>
          </p:spPr>
          <p:txBody>
            <a:bodyPr/>
            <a:lstStyle/>
            <a:p>
              <a:r>
                <a:rPr lang="en-US" sz="1400">
                  <a:solidFill>
                    <a:srgbClr val="000000"/>
                  </a:solidFill>
                  <a:latin typeface="Trebuchet MS" pitchFamily="34" charset="0"/>
                  <a:cs typeface="Times New Roman" pitchFamily="18" charset="0"/>
                </a:rPr>
                <a:t> </a:t>
              </a:r>
              <a:endParaRPr lang="en-US" sz="1400">
                <a:latin typeface="Times New Roman" pitchFamily="18" charset="0"/>
                <a:cs typeface="Times New Roman" pitchFamily="18" charset="0"/>
              </a:endParaRPr>
            </a:p>
            <a:p>
              <a:pPr eaLnBrk="0" hangingPunct="0"/>
              <a:endParaRPr lang="en-US" sz="1400">
                <a:latin typeface="Times New Roman" pitchFamily="18" charset="0"/>
              </a:endParaRPr>
            </a:p>
          </p:txBody>
        </p:sp>
        <p:sp>
          <p:nvSpPr>
            <p:cNvPr id="32891" name="Rectangle 118"/>
            <p:cNvSpPr>
              <a:spLocks noChangeArrowheads="1"/>
            </p:cNvSpPr>
            <p:nvPr/>
          </p:nvSpPr>
          <p:spPr bwMode="auto">
            <a:xfrm>
              <a:off x="1373" y="9324"/>
              <a:ext cx="283" cy="470"/>
            </a:xfrm>
            <a:prstGeom prst="rect">
              <a:avLst/>
            </a:prstGeom>
            <a:noFill/>
            <a:ln w="9525">
              <a:noFill/>
              <a:miter lim="800000"/>
              <a:headEnd/>
              <a:tailEnd/>
            </a:ln>
          </p:spPr>
          <p:txBody>
            <a:bodyPr/>
            <a:lstStyle/>
            <a:p>
              <a:pPr algn="r"/>
              <a:r>
                <a:rPr lang="en-US" sz="1400">
                  <a:solidFill>
                    <a:srgbClr val="000000"/>
                  </a:solidFill>
                  <a:latin typeface="Trebuchet MS" pitchFamily="34" charset="0"/>
                  <a:cs typeface="Times New Roman" pitchFamily="18" charset="0"/>
                </a:rPr>
                <a:t>53.0</a:t>
              </a:r>
              <a:endParaRPr lang="en-US" sz="1400">
                <a:latin typeface="Times New Roman" pitchFamily="18" charset="0"/>
                <a:cs typeface="Times New Roman" pitchFamily="18" charset="0"/>
              </a:endParaRPr>
            </a:p>
            <a:p>
              <a:pPr algn="r" eaLnBrk="0" hangingPunct="0"/>
              <a:endParaRPr lang="en-US" sz="1400">
                <a:latin typeface="Times New Roman" pitchFamily="18" charset="0"/>
              </a:endParaRPr>
            </a:p>
          </p:txBody>
        </p:sp>
        <p:sp>
          <p:nvSpPr>
            <p:cNvPr id="32892" name="Rectangle 119"/>
            <p:cNvSpPr>
              <a:spLocks noChangeArrowheads="1"/>
            </p:cNvSpPr>
            <p:nvPr/>
          </p:nvSpPr>
          <p:spPr bwMode="auto">
            <a:xfrm>
              <a:off x="1656" y="9324"/>
              <a:ext cx="209" cy="470"/>
            </a:xfrm>
            <a:prstGeom prst="rect">
              <a:avLst/>
            </a:prstGeom>
            <a:noFill/>
            <a:ln w="9525">
              <a:noFill/>
              <a:miter lim="800000"/>
              <a:headEnd/>
              <a:tailEnd/>
            </a:ln>
          </p:spPr>
          <p:txBody>
            <a:bodyPr/>
            <a:lstStyle/>
            <a:p>
              <a:pPr algn="r"/>
              <a:r>
                <a:rPr lang="en-US" sz="1400">
                  <a:solidFill>
                    <a:srgbClr val="000000"/>
                  </a:solidFill>
                  <a:latin typeface="Trebuchet MS" pitchFamily="34" charset="0"/>
                  <a:cs typeface="Times New Roman" pitchFamily="18" charset="0"/>
                </a:rPr>
                <a:t>31.8</a:t>
              </a:r>
              <a:endParaRPr lang="en-US" sz="1400">
                <a:latin typeface="Times New Roman" pitchFamily="18" charset="0"/>
                <a:cs typeface="Times New Roman" pitchFamily="18" charset="0"/>
              </a:endParaRPr>
            </a:p>
            <a:p>
              <a:pPr algn="r" eaLnBrk="0" hangingPunct="0"/>
              <a:endParaRPr lang="en-US" sz="1400">
                <a:latin typeface="Times New Roman" pitchFamily="18" charset="0"/>
              </a:endParaRPr>
            </a:p>
          </p:txBody>
        </p:sp>
        <p:sp>
          <p:nvSpPr>
            <p:cNvPr id="32893" name="Rectangle 120"/>
            <p:cNvSpPr>
              <a:spLocks noChangeArrowheads="1"/>
            </p:cNvSpPr>
            <p:nvPr/>
          </p:nvSpPr>
          <p:spPr bwMode="auto">
            <a:xfrm>
              <a:off x="5" y="9814"/>
              <a:ext cx="687" cy="470"/>
            </a:xfrm>
            <a:prstGeom prst="rect">
              <a:avLst/>
            </a:prstGeom>
            <a:noFill/>
            <a:ln w="9525">
              <a:noFill/>
              <a:miter lim="800000"/>
              <a:headEnd/>
              <a:tailEnd/>
            </a:ln>
          </p:spPr>
          <p:txBody>
            <a:bodyPr/>
            <a:lstStyle/>
            <a:p>
              <a:r>
                <a:rPr lang="en-US" sz="1400">
                  <a:solidFill>
                    <a:srgbClr val="000000"/>
                  </a:solidFill>
                  <a:latin typeface="Trebuchet MS" pitchFamily="34" charset="0"/>
                  <a:cs typeface="Times New Roman" pitchFamily="18" charset="0"/>
                </a:rPr>
                <a:t>Finland</a:t>
              </a:r>
              <a:endParaRPr lang="en-US" sz="1400">
                <a:latin typeface="Times New Roman" pitchFamily="18" charset="0"/>
                <a:cs typeface="Times New Roman" pitchFamily="18" charset="0"/>
              </a:endParaRPr>
            </a:p>
            <a:p>
              <a:pPr eaLnBrk="0" hangingPunct="0"/>
              <a:endParaRPr lang="en-US" sz="1400">
                <a:latin typeface="Times New Roman" pitchFamily="18" charset="0"/>
              </a:endParaRPr>
            </a:p>
          </p:txBody>
        </p:sp>
        <p:sp>
          <p:nvSpPr>
            <p:cNvPr id="32894" name="Rectangle 121"/>
            <p:cNvSpPr>
              <a:spLocks noChangeArrowheads="1"/>
            </p:cNvSpPr>
            <p:nvPr/>
          </p:nvSpPr>
          <p:spPr bwMode="auto">
            <a:xfrm>
              <a:off x="692" y="9814"/>
              <a:ext cx="260" cy="470"/>
            </a:xfrm>
            <a:prstGeom prst="rect">
              <a:avLst/>
            </a:prstGeom>
            <a:noFill/>
            <a:ln w="9525">
              <a:noFill/>
              <a:miter lim="800000"/>
              <a:headEnd/>
              <a:tailEnd/>
            </a:ln>
          </p:spPr>
          <p:txBody>
            <a:bodyPr/>
            <a:lstStyle/>
            <a:p>
              <a:pPr algn="r"/>
              <a:r>
                <a:rPr lang="en-US" sz="1400">
                  <a:solidFill>
                    <a:srgbClr val="000000"/>
                  </a:solidFill>
                  <a:latin typeface="Trebuchet MS" pitchFamily="34" charset="0"/>
                  <a:cs typeface="Times New Roman" pitchFamily="18" charset="0"/>
                </a:rPr>
                <a:t>62.0</a:t>
              </a:r>
              <a:endParaRPr lang="en-US" sz="1400">
                <a:latin typeface="Times New Roman" pitchFamily="18" charset="0"/>
                <a:cs typeface="Times New Roman" pitchFamily="18" charset="0"/>
              </a:endParaRPr>
            </a:p>
            <a:p>
              <a:pPr algn="r" eaLnBrk="0" hangingPunct="0"/>
              <a:endParaRPr lang="en-US" sz="1400">
                <a:latin typeface="Times New Roman" pitchFamily="18" charset="0"/>
              </a:endParaRPr>
            </a:p>
          </p:txBody>
        </p:sp>
        <p:sp>
          <p:nvSpPr>
            <p:cNvPr id="32895" name="Rectangle 122"/>
            <p:cNvSpPr>
              <a:spLocks noChangeArrowheads="1"/>
            </p:cNvSpPr>
            <p:nvPr/>
          </p:nvSpPr>
          <p:spPr bwMode="auto">
            <a:xfrm>
              <a:off x="952" y="9814"/>
              <a:ext cx="271" cy="470"/>
            </a:xfrm>
            <a:prstGeom prst="rect">
              <a:avLst/>
            </a:prstGeom>
            <a:noFill/>
            <a:ln w="9525">
              <a:noFill/>
              <a:miter lim="800000"/>
              <a:headEnd/>
              <a:tailEnd/>
            </a:ln>
          </p:spPr>
          <p:txBody>
            <a:bodyPr/>
            <a:lstStyle/>
            <a:p>
              <a:pPr algn="r"/>
              <a:r>
                <a:rPr lang="en-US" sz="1400">
                  <a:solidFill>
                    <a:srgbClr val="000000"/>
                  </a:solidFill>
                  <a:latin typeface="Trebuchet MS" pitchFamily="34" charset="0"/>
                  <a:cs typeface="Times New Roman" pitchFamily="18" charset="0"/>
                </a:rPr>
                <a:t>19.9</a:t>
              </a:r>
              <a:endParaRPr lang="en-US" sz="1400">
                <a:latin typeface="Times New Roman" pitchFamily="18" charset="0"/>
                <a:cs typeface="Times New Roman" pitchFamily="18" charset="0"/>
              </a:endParaRPr>
            </a:p>
            <a:p>
              <a:pPr algn="r" eaLnBrk="0" hangingPunct="0"/>
              <a:endParaRPr lang="en-US" sz="1400">
                <a:latin typeface="Times New Roman" pitchFamily="18" charset="0"/>
              </a:endParaRPr>
            </a:p>
          </p:txBody>
        </p:sp>
        <p:sp>
          <p:nvSpPr>
            <p:cNvPr id="32896" name="Rectangle 123"/>
            <p:cNvSpPr>
              <a:spLocks noChangeArrowheads="1"/>
            </p:cNvSpPr>
            <p:nvPr/>
          </p:nvSpPr>
          <p:spPr bwMode="auto">
            <a:xfrm>
              <a:off x="1223" y="9814"/>
              <a:ext cx="150" cy="470"/>
            </a:xfrm>
            <a:prstGeom prst="rect">
              <a:avLst/>
            </a:prstGeom>
            <a:noFill/>
            <a:ln w="9525">
              <a:noFill/>
              <a:miter lim="800000"/>
              <a:headEnd/>
              <a:tailEnd/>
            </a:ln>
          </p:spPr>
          <p:txBody>
            <a:bodyPr/>
            <a:lstStyle/>
            <a:p>
              <a:r>
                <a:rPr lang="en-US" sz="1400">
                  <a:solidFill>
                    <a:srgbClr val="000000"/>
                  </a:solidFill>
                  <a:latin typeface="Trebuchet MS" pitchFamily="34" charset="0"/>
                  <a:cs typeface="Times New Roman" pitchFamily="18" charset="0"/>
                </a:rPr>
                <a:t> </a:t>
              </a:r>
              <a:endParaRPr lang="en-US" sz="1400">
                <a:latin typeface="Times New Roman" pitchFamily="18" charset="0"/>
                <a:cs typeface="Times New Roman" pitchFamily="18" charset="0"/>
              </a:endParaRPr>
            </a:p>
            <a:p>
              <a:pPr eaLnBrk="0" hangingPunct="0"/>
              <a:endParaRPr lang="en-US" sz="1400">
                <a:latin typeface="Times New Roman" pitchFamily="18" charset="0"/>
              </a:endParaRPr>
            </a:p>
          </p:txBody>
        </p:sp>
        <p:sp>
          <p:nvSpPr>
            <p:cNvPr id="32897" name="Rectangle 124"/>
            <p:cNvSpPr>
              <a:spLocks noChangeArrowheads="1"/>
            </p:cNvSpPr>
            <p:nvPr/>
          </p:nvSpPr>
          <p:spPr bwMode="auto">
            <a:xfrm>
              <a:off x="1373" y="9814"/>
              <a:ext cx="283" cy="470"/>
            </a:xfrm>
            <a:prstGeom prst="rect">
              <a:avLst/>
            </a:prstGeom>
            <a:noFill/>
            <a:ln w="9525">
              <a:noFill/>
              <a:miter lim="800000"/>
              <a:headEnd/>
              <a:tailEnd/>
            </a:ln>
          </p:spPr>
          <p:txBody>
            <a:bodyPr/>
            <a:lstStyle/>
            <a:p>
              <a:pPr algn="r"/>
              <a:r>
                <a:rPr lang="en-US" sz="1400">
                  <a:solidFill>
                    <a:srgbClr val="000000"/>
                  </a:solidFill>
                  <a:latin typeface="Trebuchet MS" pitchFamily="34" charset="0"/>
                  <a:cs typeface="Times New Roman" pitchFamily="18" charset="0"/>
                </a:rPr>
                <a:t>50.6</a:t>
              </a:r>
              <a:endParaRPr lang="en-US" sz="1400">
                <a:latin typeface="Times New Roman" pitchFamily="18" charset="0"/>
                <a:cs typeface="Times New Roman" pitchFamily="18" charset="0"/>
              </a:endParaRPr>
            </a:p>
            <a:p>
              <a:pPr algn="r" eaLnBrk="0" hangingPunct="0"/>
              <a:endParaRPr lang="en-US" sz="1400">
                <a:latin typeface="Times New Roman" pitchFamily="18" charset="0"/>
              </a:endParaRPr>
            </a:p>
          </p:txBody>
        </p:sp>
        <p:sp>
          <p:nvSpPr>
            <p:cNvPr id="32898" name="Rectangle 125"/>
            <p:cNvSpPr>
              <a:spLocks noChangeArrowheads="1"/>
            </p:cNvSpPr>
            <p:nvPr/>
          </p:nvSpPr>
          <p:spPr bwMode="auto">
            <a:xfrm>
              <a:off x="1656" y="9814"/>
              <a:ext cx="209" cy="470"/>
            </a:xfrm>
            <a:prstGeom prst="rect">
              <a:avLst/>
            </a:prstGeom>
            <a:noFill/>
            <a:ln w="9525">
              <a:noFill/>
              <a:miter lim="800000"/>
              <a:headEnd/>
              <a:tailEnd/>
            </a:ln>
          </p:spPr>
          <p:txBody>
            <a:bodyPr/>
            <a:lstStyle/>
            <a:p>
              <a:pPr algn="r"/>
              <a:r>
                <a:rPr lang="en-US" sz="1400">
                  <a:solidFill>
                    <a:srgbClr val="000000"/>
                  </a:solidFill>
                  <a:latin typeface="Trebuchet MS" pitchFamily="34" charset="0"/>
                  <a:cs typeface="Times New Roman" pitchFamily="18" charset="0"/>
                </a:rPr>
                <a:t>34.4</a:t>
              </a:r>
              <a:endParaRPr lang="en-US" sz="1400">
                <a:latin typeface="Times New Roman" pitchFamily="18" charset="0"/>
                <a:cs typeface="Times New Roman" pitchFamily="18" charset="0"/>
              </a:endParaRPr>
            </a:p>
            <a:p>
              <a:pPr algn="r" eaLnBrk="0" hangingPunct="0"/>
              <a:endParaRPr lang="en-US" sz="1400">
                <a:latin typeface="Times New Roman" pitchFamily="18" charset="0"/>
              </a:endParaRPr>
            </a:p>
          </p:txBody>
        </p:sp>
        <p:sp>
          <p:nvSpPr>
            <p:cNvPr id="32899" name="Rectangle 126"/>
            <p:cNvSpPr>
              <a:spLocks noChangeArrowheads="1"/>
            </p:cNvSpPr>
            <p:nvPr/>
          </p:nvSpPr>
          <p:spPr bwMode="auto">
            <a:xfrm>
              <a:off x="5" y="10304"/>
              <a:ext cx="687" cy="470"/>
            </a:xfrm>
            <a:prstGeom prst="rect">
              <a:avLst/>
            </a:prstGeom>
            <a:noFill/>
            <a:ln w="9525">
              <a:noFill/>
              <a:miter lim="800000"/>
              <a:headEnd/>
              <a:tailEnd/>
            </a:ln>
          </p:spPr>
          <p:txBody>
            <a:bodyPr/>
            <a:lstStyle/>
            <a:p>
              <a:r>
                <a:rPr lang="en-US" sz="1400">
                  <a:solidFill>
                    <a:srgbClr val="000000"/>
                  </a:solidFill>
                  <a:latin typeface="Trebuchet MS" pitchFamily="34" charset="0"/>
                  <a:cs typeface="Times New Roman" pitchFamily="18" charset="0"/>
                </a:rPr>
                <a:t>Hungary</a:t>
              </a:r>
              <a:endParaRPr lang="en-US" sz="1400">
                <a:latin typeface="Times New Roman" pitchFamily="18" charset="0"/>
                <a:cs typeface="Times New Roman" pitchFamily="18" charset="0"/>
              </a:endParaRPr>
            </a:p>
            <a:p>
              <a:pPr eaLnBrk="0" hangingPunct="0"/>
              <a:endParaRPr lang="en-US" sz="1400">
                <a:latin typeface="Times New Roman" pitchFamily="18" charset="0"/>
              </a:endParaRPr>
            </a:p>
          </p:txBody>
        </p:sp>
        <p:sp>
          <p:nvSpPr>
            <p:cNvPr id="32900" name="Rectangle 127"/>
            <p:cNvSpPr>
              <a:spLocks noChangeArrowheads="1"/>
            </p:cNvSpPr>
            <p:nvPr/>
          </p:nvSpPr>
          <p:spPr bwMode="auto">
            <a:xfrm>
              <a:off x="692" y="10304"/>
              <a:ext cx="260" cy="470"/>
            </a:xfrm>
            <a:prstGeom prst="rect">
              <a:avLst/>
            </a:prstGeom>
            <a:noFill/>
            <a:ln w="9525">
              <a:noFill/>
              <a:miter lim="800000"/>
              <a:headEnd/>
              <a:tailEnd/>
            </a:ln>
          </p:spPr>
          <p:txBody>
            <a:bodyPr/>
            <a:lstStyle/>
            <a:p>
              <a:pPr algn="r"/>
              <a:r>
                <a:rPr lang="en-US" sz="1400">
                  <a:solidFill>
                    <a:srgbClr val="000000"/>
                  </a:solidFill>
                  <a:latin typeface="Trebuchet MS" pitchFamily="34" charset="0"/>
                  <a:cs typeface="Times New Roman" pitchFamily="18" charset="0"/>
                </a:rPr>
                <a:t>63.3</a:t>
              </a:r>
              <a:endParaRPr lang="en-US" sz="1400">
                <a:latin typeface="Times New Roman" pitchFamily="18" charset="0"/>
                <a:cs typeface="Times New Roman" pitchFamily="18" charset="0"/>
              </a:endParaRPr>
            </a:p>
            <a:p>
              <a:pPr algn="r" eaLnBrk="0" hangingPunct="0"/>
              <a:endParaRPr lang="en-US" sz="1400">
                <a:latin typeface="Times New Roman" pitchFamily="18" charset="0"/>
              </a:endParaRPr>
            </a:p>
          </p:txBody>
        </p:sp>
        <p:sp>
          <p:nvSpPr>
            <p:cNvPr id="32901" name="Rectangle 128"/>
            <p:cNvSpPr>
              <a:spLocks noChangeArrowheads="1"/>
            </p:cNvSpPr>
            <p:nvPr/>
          </p:nvSpPr>
          <p:spPr bwMode="auto">
            <a:xfrm>
              <a:off x="952" y="10304"/>
              <a:ext cx="271" cy="470"/>
            </a:xfrm>
            <a:prstGeom prst="rect">
              <a:avLst/>
            </a:prstGeom>
            <a:noFill/>
            <a:ln w="9525">
              <a:noFill/>
              <a:miter lim="800000"/>
              <a:headEnd/>
              <a:tailEnd/>
            </a:ln>
          </p:spPr>
          <p:txBody>
            <a:bodyPr/>
            <a:lstStyle/>
            <a:p>
              <a:pPr algn="r"/>
              <a:r>
                <a:rPr lang="en-US" sz="1400">
                  <a:solidFill>
                    <a:srgbClr val="000000"/>
                  </a:solidFill>
                  <a:latin typeface="Trebuchet MS" pitchFamily="34" charset="0"/>
                  <a:cs typeface="Times New Roman" pitchFamily="18" charset="0"/>
                </a:rPr>
                <a:t>19.7</a:t>
              </a:r>
              <a:endParaRPr lang="en-US" sz="1400">
                <a:latin typeface="Times New Roman" pitchFamily="18" charset="0"/>
                <a:cs typeface="Times New Roman" pitchFamily="18" charset="0"/>
              </a:endParaRPr>
            </a:p>
            <a:p>
              <a:pPr algn="r" eaLnBrk="0" hangingPunct="0"/>
              <a:endParaRPr lang="en-US" sz="1400">
                <a:latin typeface="Times New Roman" pitchFamily="18" charset="0"/>
              </a:endParaRPr>
            </a:p>
          </p:txBody>
        </p:sp>
        <p:sp>
          <p:nvSpPr>
            <p:cNvPr id="32902" name="Rectangle 129"/>
            <p:cNvSpPr>
              <a:spLocks noChangeArrowheads="1"/>
            </p:cNvSpPr>
            <p:nvPr/>
          </p:nvSpPr>
          <p:spPr bwMode="auto">
            <a:xfrm>
              <a:off x="1223" y="10304"/>
              <a:ext cx="150" cy="470"/>
            </a:xfrm>
            <a:prstGeom prst="rect">
              <a:avLst/>
            </a:prstGeom>
            <a:noFill/>
            <a:ln w="9525">
              <a:noFill/>
              <a:miter lim="800000"/>
              <a:headEnd/>
              <a:tailEnd/>
            </a:ln>
          </p:spPr>
          <p:txBody>
            <a:bodyPr/>
            <a:lstStyle/>
            <a:p>
              <a:r>
                <a:rPr lang="en-US" sz="1400">
                  <a:solidFill>
                    <a:srgbClr val="000000"/>
                  </a:solidFill>
                  <a:latin typeface="Trebuchet MS" pitchFamily="34" charset="0"/>
                  <a:cs typeface="Times New Roman" pitchFamily="18" charset="0"/>
                </a:rPr>
                <a:t> </a:t>
              </a:r>
              <a:endParaRPr lang="en-US" sz="1400">
                <a:latin typeface="Times New Roman" pitchFamily="18" charset="0"/>
                <a:cs typeface="Times New Roman" pitchFamily="18" charset="0"/>
              </a:endParaRPr>
            </a:p>
            <a:p>
              <a:pPr eaLnBrk="0" hangingPunct="0"/>
              <a:endParaRPr lang="en-US" sz="1400">
                <a:latin typeface="Times New Roman" pitchFamily="18" charset="0"/>
              </a:endParaRPr>
            </a:p>
          </p:txBody>
        </p:sp>
        <p:sp>
          <p:nvSpPr>
            <p:cNvPr id="32903" name="Rectangle 130"/>
            <p:cNvSpPr>
              <a:spLocks noChangeArrowheads="1"/>
            </p:cNvSpPr>
            <p:nvPr/>
          </p:nvSpPr>
          <p:spPr bwMode="auto">
            <a:xfrm>
              <a:off x="1373" y="10304"/>
              <a:ext cx="283" cy="470"/>
            </a:xfrm>
            <a:prstGeom prst="rect">
              <a:avLst/>
            </a:prstGeom>
            <a:noFill/>
            <a:ln w="9525">
              <a:noFill/>
              <a:miter lim="800000"/>
              <a:headEnd/>
              <a:tailEnd/>
            </a:ln>
          </p:spPr>
          <p:txBody>
            <a:bodyPr/>
            <a:lstStyle/>
            <a:p>
              <a:pPr algn="r"/>
              <a:r>
                <a:rPr lang="en-US" sz="1400">
                  <a:solidFill>
                    <a:srgbClr val="000000"/>
                  </a:solidFill>
                  <a:latin typeface="Trebuchet MS" pitchFamily="34" charset="0"/>
                  <a:cs typeface="Times New Roman" pitchFamily="18" charset="0"/>
                </a:rPr>
                <a:t>49.4</a:t>
              </a:r>
              <a:endParaRPr lang="en-US" sz="1400">
                <a:latin typeface="Times New Roman" pitchFamily="18" charset="0"/>
                <a:cs typeface="Times New Roman" pitchFamily="18" charset="0"/>
              </a:endParaRPr>
            </a:p>
            <a:p>
              <a:pPr algn="r" eaLnBrk="0" hangingPunct="0"/>
              <a:endParaRPr lang="en-US" sz="1400">
                <a:latin typeface="Times New Roman" pitchFamily="18" charset="0"/>
              </a:endParaRPr>
            </a:p>
          </p:txBody>
        </p:sp>
        <p:sp>
          <p:nvSpPr>
            <p:cNvPr id="32904" name="Rectangle 131"/>
            <p:cNvSpPr>
              <a:spLocks noChangeArrowheads="1"/>
            </p:cNvSpPr>
            <p:nvPr/>
          </p:nvSpPr>
          <p:spPr bwMode="auto">
            <a:xfrm>
              <a:off x="1656" y="10304"/>
              <a:ext cx="209" cy="470"/>
            </a:xfrm>
            <a:prstGeom prst="rect">
              <a:avLst/>
            </a:prstGeom>
            <a:noFill/>
            <a:ln w="9525">
              <a:noFill/>
              <a:miter lim="800000"/>
              <a:headEnd/>
              <a:tailEnd/>
            </a:ln>
          </p:spPr>
          <p:txBody>
            <a:bodyPr/>
            <a:lstStyle/>
            <a:p>
              <a:pPr algn="r"/>
              <a:r>
                <a:rPr lang="en-US" sz="1400">
                  <a:solidFill>
                    <a:srgbClr val="000000"/>
                  </a:solidFill>
                  <a:latin typeface="Trebuchet MS" pitchFamily="34" charset="0"/>
                  <a:cs typeface="Times New Roman" pitchFamily="18" charset="0"/>
                </a:rPr>
                <a:t>36.2</a:t>
              </a:r>
              <a:endParaRPr lang="en-US" sz="1400">
                <a:latin typeface="Times New Roman" pitchFamily="18" charset="0"/>
                <a:cs typeface="Times New Roman" pitchFamily="18" charset="0"/>
              </a:endParaRPr>
            </a:p>
            <a:p>
              <a:pPr algn="r" eaLnBrk="0" hangingPunct="0"/>
              <a:endParaRPr lang="en-US" sz="1400">
                <a:latin typeface="Times New Roman" pitchFamily="18" charset="0"/>
              </a:endParaRPr>
            </a:p>
          </p:txBody>
        </p:sp>
        <p:sp>
          <p:nvSpPr>
            <p:cNvPr id="32905" name="Rectangle 132"/>
            <p:cNvSpPr>
              <a:spLocks noChangeArrowheads="1"/>
            </p:cNvSpPr>
            <p:nvPr/>
          </p:nvSpPr>
          <p:spPr bwMode="auto">
            <a:xfrm>
              <a:off x="5" y="10794"/>
              <a:ext cx="687" cy="470"/>
            </a:xfrm>
            <a:prstGeom prst="rect">
              <a:avLst/>
            </a:prstGeom>
            <a:noFill/>
            <a:ln w="9525">
              <a:noFill/>
              <a:miter lim="800000"/>
              <a:headEnd/>
              <a:tailEnd/>
            </a:ln>
          </p:spPr>
          <p:txBody>
            <a:bodyPr/>
            <a:lstStyle/>
            <a:p>
              <a:r>
                <a:rPr lang="en-US" sz="1400">
                  <a:solidFill>
                    <a:srgbClr val="000000"/>
                  </a:solidFill>
                  <a:latin typeface="Trebuchet MS" pitchFamily="34" charset="0"/>
                  <a:cs typeface="Times New Roman" pitchFamily="18" charset="0"/>
                </a:rPr>
                <a:t>Norway</a:t>
              </a:r>
              <a:endParaRPr lang="en-US" sz="1400">
                <a:latin typeface="Times New Roman" pitchFamily="18" charset="0"/>
                <a:cs typeface="Times New Roman" pitchFamily="18" charset="0"/>
              </a:endParaRPr>
            </a:p>
            <a:p>
              <a:pPr eaLnBrk="0" hangingPunct="0"/>
              <a:endParaRPr lang="en-US" sz="1400">
                <a:latin typeface="Times New Roman" pitchFamily="18" charset="0"/>
              </a:endParaRPr>
            </a:p>
          </p:txBody>
        </p:sp>
        <p:sp>
          <p:nvSpPr>
            <p:cNvPr id="32906" name="Rectangle 133"/>
            <p:cNvSpPr>
              <a:spLocks noChangeArrowheads="1"/>
            </p:cNvSpPr>
            <p:nvPr/>
          </p:nvSpPr>
          <p:spPr bwMode="auto">
            <a:xfrm>
              <a:off x="692" y="10794"/>
              <a:ext cx="260" cy="470"/>
            </a:xfrm>
            <a:prstGeom prst="rect">
              <a:avLst/>
            </a:prstGeom>
            <a:noFill/>
            <a:ln w="9525">
              <a:noFill/>
              <a:miter lim="800000"/>
              <a:headEnd/>
              <a:tailEnd/>
            </a:ln>
          </p:spPr>
          <p:txBody>
            <a:bodyPr/>
            <a:lstStyle/>
            <a:p>
              <a:pPr algn="r"/>
              <a:r>
                <a:rPr lang="en-US" sz="1400">
                  <a:solidFill>
                    <a:srgbClr val="000000"/>
                  </a:solidFill>
                  <a:latin typeface="Trebuchet MS" pitchFamily="34" charset="0"/>
                  <a:cs typeface="Times New Roman" pitchFamily="18" charset="0"/>
                </a:rPr>
                <a:t>60.7</a:t>
              </a:r>
              <a:endParaRPr lang="en-US" sz="1400">
                <a:latin typeface="Times New Roman" pitchFamily="18" charset="0"/>
                <a:cs typeface="Times New Roman" pitchFamily="18" charset="0"/>
              </a:endParaRPr>
            </a:p>
            <a:p>
              <a:pPr algn="r" eaLnBrk="0" hangingPunct="0"/>
              <a:endParaRPr lang="en-US" sz="1400">
                <a:latin typeface="Times New Roman" pitchFamily="18" charset="0"/>
              </a:endParaRPr>
            </a:p>
          </p:txBody>
        </p:sp>
        <p:sp>
          <p:nvSpPr>
            <p:cNvPr id="32907" name="Rectangle 134"/>
            <p:cNvSpPr>
              <a:spLocks noChangeArrowheads="1"/>
            </p:cNvSpPr>
            <p:nvPr/>
          </p:nvSpPr>
          <p:spPr bwMode="auto">
            <a:xfrm>
              <a:off x="952" y="10794"/>
              <a:ext cx="271" cy="470"/>
            </a:xfrm>
            <a:prstGeom prst="rect">
              <a:avLst/>
            </a:prstGeom>
            <a:noFill/>
            <a:ln w="9525">
              <a:noFill/>
              <a:miter lim="800000"/>
              <a:headEnd/>
              <a:tailEnd/>
            </a:ln>
          </p:spPr>
          <p:txBody>
            <a:bodyPr/>
            <a:lstStyle/>
            <a:p>
              <a:pPr algn="r"/>
              <a:r>
                <a:rPr lang="en-US" sz="1400">
                  <a:solidFill>
                    <a:srgbClr val="000000"/>
                  </a:solidFill>
                  <a:latin typeface="Trebuchet MS" pitchFamily="34" charset="0"/>
                  <a:cs typeface="Times New Roman" pitchFamily="18" charset="0"/>
                </a:rPr>
                <a:t>19.6</a:t>
              </a:r>
              <a:endParaRPr lang="en-US" sz="1400">
                <a:latin typeface="Times New Roman" pitchFamily="18" charset="0"/>
                <a:cs typeface="Times New Roman" pitchFamily="18" charset="0"/>
              </a:endParaRPr>
            </a:p>
            <a:p>
              <a:pPr algn="r" eaLnBrk="0" hangingPunct="0"/>
              <a:endParaRPr lang="en-US" sz="1400">
                <a:latin typeface="Times New Roman" pitchFamily="18" charset="0"/>
              </a:endParaRPr>
            </a:p>
          </p:txBody>
        </p:sp>
        <p:sp>
          <p:nvSpPr>
            <p:cNvPr id="32908" name="Rectangle 135"/>
            <p:cNvSpPr>
              <a:spLocks noChangeArrowheads="1"/>
            </p:cNvSpPr>
            <p:nvPr/>
          </p:nvSpPr>
          <p:spPr bwMode="auto">
            <a:xfrm>
              <a:off x="1223" y="10794"/>
              <a:ext cx="150" cy="470"/>
            </a:xfrm>
            <a:prstGeom prst="rect">
              <a:avLst/>
            </a:prstGeom>
            <a:noFill/>
            <a:ln w="9525">
              <a:noFill/>
              <a:miter lim="800000"/>
              <a:headEnd/>
              <a:tailEnd/>
            </a:ln>
          </p:spPr>
          <p:txBody>
            <a:bodyPr/>
            <a:lstStyle/>
            <a:p>
              <a:r>
                <a:rPr lang="en-US" sz="1400">
                  <a:solidFill>
                    <a:srgbClr val="000000"/>
                  </a:solidFill>
                  <a:latin typeface="Trebuchet MS" pitchFamily="34" charset="0"/>
                  <a:cs typeface="Times New Roman" pitchFamily="18" charset="0"/>
                </a:rPr>
                <a:t> </a:t>
              </a:r>
              <a:endParaRPr lang="en-US" sz="1400">
                <a:latin typeface="Times New Roman" pitchFamily="18" charset="0"/>
                <a:cs typeface="Times New Roman" pitchFamily="18" charset="0"/>
              </a:endParaRPr>
            </a:p>
            <a:p>
              <a:pPr eaLnBrk="0" hangingPunct="0"/>
              <a:endParaRPr lang="en-US" sz="1400">
                <a:latin typeface="Times New Roman" pitchFamily="18" charset="0"/>
              </a:endParaRPr>
            </a:p>
          </p:txBody>
        </p:sp>
        <p:sp>
          <p:nvSpPr>
            <p:cNvPr id="32909" name="Rectangle 136"/>
            <p:cNvSpPr>
              <a:spLocks noChangeArrowheads="1"/>
            </p:cNvSpPr>
            <p:nvPr/>
          </p:nvSpPr>
          <p:spPr bwMode="auto">
            <a:xfrm>
              <a:off x="1373" y="10794"/>
              <a:ext cx="283" cy="470"/>
            </a:xfrm>
            <a:prstGeom prst="rect">
              <a:avLst/>
            </a:prstGeom>
            <a:noFill/>
            <a:ln w="9525">
              <a:noFill/>
              <a:miter lim="800000"/>
              <a:headEnd/>
              <a:tailEnd/>
            </a:ln>
          </p:spPr>
          <p:txBody>
            <a:bodyPr/>
            <a:lstStyle/>
            <a:p>
              <a:pPr algn="r"/>
              <a:r>
                <a:rPr lang="en-US" sz="1400">
                  <a:solidFill>
                    <a:srgbClr val="000000"/>
                  </a:solidFill>
                  <a:latin typeface="Trebuchet MS" pitchFamily="34" charset="0"/>
                  <a:cs typeface="Times New Roman" pitchFamily="18" charset="0"/>
                </a:rPr>
                <a:t>51.7</a:t>
              </a:r>
              <a:endParaRPr lang="en-US" sz="1400">
                <a:latin typeface="Times New Roman" pitchFamily="18" charset="0"/>
                <a:cs typeface="Times New Roman" pitchFamily="18" charset="0"/>
              </a:endParaRPr>
            </a:p>
            <a:p>
              <a:pPr algn="r" eaLnBrk="0" hangingPunct="0"/>
              <a:endParaRPr lang="en-US" sz="1400">
                <a:latin typeface="Times New Roman" pitchFamily="18" charset="0"/>
              </a:endParaRPr>
            </a:p>
          </p:txBody>
        </p:sp>
        <p:sp>
          <p:nvSpPr>
            <p:cNvPr id="32910" name="Rectangle 137"/>
            <p:cNvSpPr>
              <a:spLocks noChangeArrowheads="1"/>
            </p:cNvSpPr>
            <p:nvPr/>
          </p:nvSpPr>
          <p:spPr bwMode="auto">
            <a:xfrm>
              <a:off x="1656" y="10794"/>
              <a:ext cx="209" cy="470"/>
            </a:xfrm>
            <a:prstGeom prst="rect">
              <a:avLst/>
            </a:prstGeom>
            <a:noFill/>
            <a:ln w="9525">
              <a:noFill/>
              <a:miter lim="800000"/>
              <a:headEnd/>
              <a:tailEnd/>
            </a:ln>
          </p:spPr>
          <p:txBody>
            <a:bodyPr/>
            <a:lstStyle/>
            <a:p>
              <a:pPr algn="r"/>
              <a:r>
                <a:rPr lang="en-US" sz="1400">
                  <a:solidFill>
                    <a:srgbClr val="000000"/>
                  </a:solidFill>
                  <a:latin typeface="Trebuchet MS" pitchFamily="34" charset="0"/>
                  <a:cs typeface="Times New Roman" pitchFamily="18" charset="0"/>
                </a:rPr>
                <a:t>32.3</a:t>
              </a:r>
              <a:endParaRPr lang="en-US" sz="1400">
                <a:latin typeface="Times New Roman" pitchFamily="18" charset="0"/>
                <a:cs typeface="Times New Roman" pitchFamily="18" charset="0"/>
              </a:endParaRPr>
            </a:p>
            <a:p>
              <a:pPr algn="r" eaLnBrk="0" hangingPunct="0"/>
              <a:endParaRPr lang="en-US" sz="1400">
                <a:latin typeface="Times New Roman" pitchFamily="18" charset="0"/>
              </a:endParaRPr>
            </a:p>
          </p:txBody>
        </p:sp>
        <p:sp>
          <p:nvSpPr>
            <p:cNvPr id="32911" name="Rectangle 138"/>
            <p:cNvSpPr>
              <a:spLocks noChangeArrowheads="1"/>
            </p:cNvSpPr>
            <p:nvPr/>
          </p:nvSpPr>
          <p:spPr bwMode="auto">
            <a:xfrm>
              <a:off x="5" y="11284"/>
              <a:ext cx="687" cy="470"/>
            </a:xfrm>
            <a:prstGeom prst="rect">
              <a:avLst/>
            </a:prstGeom>
            <a:noFill/>
            <a:ln w="9525">
              <a:noFill/>
              <a:miter lim="800000"/>
              <a:headEnd/>
              <a:tailEnd/>
            </a:ln>
          </p:spPr>
          <p:txBody>
            <a:bodyPr/>
            <a:lstStyle/>
            <a:p>
              <a:r>
                <a:rPr lang="en-US" sz="1400">
                  <a:solidFill>
                    <a:srgbClr val="000000"/>
                  </a:solidFill>
                  <a:latin typeface="Trebuchet MS" pitchFamily="34" charset="0"/>
                  <a:cs typeface="Times New Roman" pitchFamily="18" charset="0"/>
                </a:rPr>
                <a:t>Luxembourg</a:t>
              </a:r>
              <a:endParaRPr lang="en-US" sz="1400">
                <a:latin typeface="Times New Roman" pitchFamily="18" charset="0"/>
                <a:cs typeface="Times New Roman" pitchFamily="18" charset="0"/>
              </a:endParaRPr>
            </a:p>
            <a:p>
              <a:pPr eaLnBrk="0" hangingPunct="0"/>
              <a:endParaRPr lang="en-US" sz="1400">
                <a:latin typeface="Times New Roman" pitchFamily="18" charset="0"/>
              </a:endParaRPr>
            </a:p>
          </p:txBody>
        </p:sp>
        <p:sp>
          <p:nvSpPr>
            <p:cNvPr id="32912" name="Rectangle 139"/>
            <p:cNvSpPr>
              <a:spLocks noChangeArrowheads="1"/>
            </p:cNvSpPr>
            <p:nvPr/>
          </p:nvSpPr>
          <p:spPr bwMode="auto">
            <a:xfrm>
              <a:off x="692" y="11284"/>
              <a:ext cx="260" cy="470"/>
            </a:xfrm>
            <a:prstGeom prst="rect">
              <a:avLst/>
            </a:prstGeom>
            <a:noFill/>
            <a:ln w="9525">
              <a:noFill/>
              <a:miter lim="800000"/>
              <a:headEnd/>
              <a:tailEnd/>
            </a:ln>
          </p:spPr>
          <p:txBody>
            <a:bodyPr/>
            <a:lstStyle/>
            <a:p>
              <a:pPr algn="r"/>
              <a:r>
                <a:rPr lang="en-US" sz="1400">
                  <a:solidFill>
                    <a:srgbClr val="000000"/>
                  </a:solidFill>
                  <a:latin typeface="Trebuchet MS" pitchFamily="34" charset="0"/>
                  <a:cs typeface="Times New Roman" pitchFamily="18" charset="0"/>
                </a:rPr>
                <a:t>62.0</a:t>
              </a:r>
              <a:endParaRPr lang="en-US" sz="1400">
                <a:latin typeface="Times New Roman" pitchFamily="18" charset="0"/>
                <a:cs typeface="Times New Roman" pitchFamily="18" charset="0"/>
              </a:endParaRPr>
            </a:p>
            <a:p>
              <a:pPr algn="r" eaLnBrk="0" hangingPunct="0"/>
              <a:endParaRPr lang="en-US" sz="1400">
                <a:latin typeface="Times New Roman" pitchFamily="18" charset="0"/>
              </a:endParaRPr>
            </a:p>
          </p:txBody>
        </p:sp>
        <p:sp>
          <p:nvSpPr>
            <p:cNvPr id="32913" name="Rectangle 140"/>
            <p:cNvSpPr>
              <a:spLocks noChangeArrowheads="1"/>
            </p:cNvSpPr>
            <p:nvPr/>
          </p:nvSpPr>
          <p:spPr bwMode="auto">
            <a:xfrm>
              <a:off x="952" y="11284"/>
              <a:ext cx="271" cy="470"/>
            </a:xfrm>
            <a:prstGeom prst="rect">
              <a:avLst/>
            </a:prstGeom>
            <a:noFill/>
            <a:ln w="9525">
              <a:noFill/>
              <a:miter lim="800000"/>
              <a:headEnd/>
              <a:tailEnd/>
            </a:ln>
          </p:spPr>
          <p:txBody>
            <a:bodyPr/>
            <a:lstStyle/>
            <a:p>
              <a:pPr algn="r"/>
              <a:r>
                <a:rPr lang="en-US" sz="1400">
                  <a:solidFill>
                    <a:srgbClr val="000000"/>
                  </a:solidFill>
                  <a:latin typeface="Trebuchet MS" pitchFamily="34" charset="0"/>
                  <a:cs typeface="Times New Roman" pitchFamily="18" charset="0"/>
                </a:rPr>
                <a:t>19.4</a:t>
              </a:r>
              <a:endParaRPr lang="en-US" sz="1400">
                <a:latin typeface="Times New Roman" pitchFamily="18" charset="0"/>
                <a:cs typeface="Times New Roman" pitchFamily="18" charset="0"/>
              </a:endParaRPr>
            </a:p>
            <a:p>
              <a:pPr algn="r" eaLnBrk="0" hangingPunct="0"/>
              <a:endParaRPr lang="en-US" sz="1400">
                <a:latin typeface="Times New Roman" pitchFamily="18" charset="0"/>
              </a:endParaRPr>
            </a:p>
          </p:txBody>
        </p:sp>
        <p:sp>
          <p:nvSpPr>
            <p:cNvPr id="32914" name="Rectangle 141"/>
            <p:cNvSpPr>
              <a:spLocks noChangeArrowheads="1"/>
            </p:cNvSpPr>
            <p:nvPr/>
          </p:nvSpPr>
          <p:spPr bwMode="auto">
            <a:xfrm>
              <a:off x="1223" y="11284"/>
              <a:ext cx="150" cy="470"/>
            </a:xfrm>
            <a:prstGeom prst="rect">
              <a:avLst/>
            </a:prstGeom>
            <a:noFill/>
            <a:ln w="9525">
              <a:noFill/>
              <a:miter lim="800000"/>
              <a:headEnd/>
              <a:tailEnd/>
            </a:ln>
          </p:spPr>
          <p:txBody>
            <a:bodyPr/>
            <a:lstStyle/>
            <a:p>
              <a:r>
                <a:rPr lang="en-US" sz="1400">
                  <a:solidFill>
                    <a:srgbClr val="000000"/>
                  </a:solidFill>
                  <a:latin typeface="Trebuchet MS" pitchFamily="34" charset="0"/>
                  <a:cs typeface="Times New Roman" pitchFamily="18" charset="0"/>
                </a:rPr>
                <a:t> </a:t>
              </a:r>
              <a:endParaRPr lang="en-US" sz="1400">
                <a:latin typeface="Times New Roman" pitchFamily="18" charset="0"/>
                <a:cs typeface="Times New Roman" pitchFamily="18" charset="0"/>
              </a:endParaRPr>
            </a:p>
            <a:p>
              <a:pPr eaLnBrk="0" hangingPunct="0"/>
              <a:endParaRPr lang="en-US" sz="1400">
                <a:latin typeface="Times New Roman" pitchFamily="18" charset="0"/>
              </a:endParaRPr>
            </a:p>
          </p:txBody>
        </p:sp>
        <p:sp>
          <p:nvSpPr>
            <p:cNvPr id="32915" name="Rectangle 142"/>
            <p:cNvSpPr>
              <a:spLocks noChangeArrowheads="1"/>
            </p:cNvSpPr>
            <p:nvPr/>
          </p:nvSpPr>
          <p:spPr bwMode="auto">
            <a:xfrm>
              <a:off x="1373" y="11284"/>
              <a:ext cx="283" cy="470"/>
            </a:xfrm>
            <a:prstGeom prst="rect">
              <a:avLst/>
            </a:prstGeom>
            <a:noFill/>
            <a:ln w="9525">
              <a:noFill/>
              <a:miter lim="800000"/>
              <a:headEnd/>
              <a:tailEnd/>
            </a:ln>
          </p:spPr>
          <p:txBody>
            <a:bodyPr/>
            <a:lstStyle/>
            <a:p>
              <a:pPr algn="r"/>
              <a:r>
                <a:rPr lang="en-US" sz="1400">
                  <a:solidFill>
                    <a:srgbClr val="000000"/>
                  </a:solidFill>
                  <a:latin typeface="Trebuchet MS" pitchFamily="34" charset="0"/>
                  <a:cs typeface="Times New Roman" pitchFamily="18" charset="0"/>
                </a:rPr>
                <a:t>57.1</a:t>
              </a:r>
              <a:endParaRPr lang="en-US" sz="1400">
                <a:latin typeface="Times New Roman" pitchFamily="18" charset="0"/>
                <a:cs typeface="Times New Roman" pitchFamily="18" charset="0"/>
              </a:endParaRPr>
            </a:p>
            <a:p>
              <a:pPr algn="r" eaLnBrk="0" hangingPunct="0"/>
              <a:endParaRPr lang="en-US" sz="1400">
                <a:latin typeface="Times New Roman" pitchFamily="18" charset="0"/>
              </a:endParaRPr>
            </a:p>
          </p:txBody>
        </p:sp>
        <p:sp>
          <p:nvSpPr>
            <p:cNvPr id="32916" name="Rectangle 143"/>
            <p:cNvSpPr>
              <a:spLocks noChangeArrowheads="1"/>
            </p:cNvSpPr>
            <p:nvPr/>
          </p:nvSpPr>
          <p:spPr bwMode="auto">
            <a:xfrm>
              <a:off x="1656" y="11284"/>
              <a:ext cx="209" cy="470"/>
            </a:xfrm>
            <a:prstGeom prst="rect">
              <a:avLst/>
            </a:prstGeom>
            <a:noFill/>
            <a:ln w="9525">
              <a:noFill/>
              <a:miter lim="800000"/>
              <a:headEnd/>
              <a:tailEnd/>
            </a:ln>
          </p:spPr>
          <p:txBody>
            <a:bodyPr/>
            <a:lstStyle/>
            <a:p>
              <a:pPr algn="r"/>
              <a:r>
                <a:rPr lang="en-US" sz="1400">
                  <a:solidFill>
                    <a:srgbClr val="000000"/>
                  </a:solidFill>
                  <a:latin typeface="Trebuchet MS" pitchFamily="34" charset="0"/>
                  <a:cs typeface="Times New Roman" pitchFamily="18" charset="0"/>
                </a:rPr>
                <a:t>25.2</a:t>
              </a:r>
              <a:endParaRPr lang="en-US" sz="1400">
                <a:latin typeface="Times New Roman" pitchFamily="18" charset="0"/>
                <a:cs typeface="Times New Roman" pitchFamily="18" charset="0"/>
              </a:endParaRPr>
            </a:p>
            <a:p>
              <a:pPr algn="r" eaLnBrk="0" hangingPunct="0"/>
              <a:endParaRPr lang="en-US" sz="1400">
                <a:latin typeface="Times New Roman" pitchFamily="18" charset="0"/>
              </a:endParaRPr>
            </a:p>
          </p:txBody>
        </p:sp>
        <p:sp>
          <p:nvSpPr>
            <p:cNvPr id="32917" name="Rectangle 144"/>
            <p:cNvSpPr>
              <a:spLocks noChangeArrowheads="1"/>
            </p:cNvSpPr>
            <p:nvPr/>
          </p:nvSpPr>
          <p:spPr bwMode="auto">
            <a:xfrm>
              <a:off x="5" y="11774"/>
              <a:ext cx="687" cy="470"/>
            </a:xfrm>
            <a:prstGeom prst="rect">
              <a:avLst/>
            </a:prstGeom>
            <a:noFill/>
            <a:ln w="9525">
              <a:noFill/>
              <a:miter lim="800000"/>
              <a:headEnd/>
              <a:tailEnd/>
            </a:ln>
          </p:spPr>
          <p:txBody>
            <a:bodyPr/>
            <a:lstStyle/>
            <a:p>
              <a:r>
                <a:rPr lang="en-US" sz="1400">
                  <a:solidFill>
                    <a:srgbClr val="000000"/>
                  </a:solidFill>
                  <a:latin typeface="Trebuchet MS" pitchFamily="34" charset="0"/>
                  <a:cs typeface="Times New Roman" pitchFamily="18" charset="0"/>
                </a:rPr>
                <a:t>Slovenia</a:t>
              </a:r>
              <a:endParaRPr lang="en-US" sz="1400">
                <a:latin typeface="Times New Roman" pitchFamily="18" charset="0"/>
                <a:cs typeface="Times New Roman" pitchFamily="18" charset="0"/>
              </a:endParaRPr>
            </a:p>
            <a:p>
              <a:pPr eaLnBrk="0" hangingPunct="0"/>
              <a:endParaRPr lang="en-US" sz="1400">
                <a:latin typeface="Times New Roman" pitchFamily="18" charset="0"/>
              </a:endParaRPr>
            </a:p>
          </p:txBody>
        </p:sp>
        <p:sp>
          <p:nvSpPr>
            <p:cNvPr id="32918" name="Rectangle 145"/>
            <p:cNvSpPr>
              <a:spLocks noChangeArrowheads="1"/>
            </p:cNvSpPr>
            <p:nvPr/>
          </p:nvSpPr>
          <p:spPr bwMode="auto">
            <a:xfrm>
              <a:off x="692" y="11774"/>
              <a:ext cx="260" cy="470"/>
            </a:xfrm>
            <a:prstGeom prst="rect">
              <a:avLst/>
            </a:prstGeom>
            <a:noFill/>
            <a:ln w="9525">
              <a:noFill/>
              <a:miter lim="800000"/>
              <a:headEnd/>
              <a:tailEnd/>
            </a:ln>
          </p:spPr>
          <p:txBody>
            <a:bodyPr/>
            <a:lstStyle/>
            <a:p>
              <a:pPr algn="r"/>
              <a:r>
                <a:rPr lang="en-US" sz="1400">
                  <a:solidFill>
                    <a:srgbClr val="000000"/>
                  </a:solidFill>
                  <a:latin typeface="Trebuchet MS" pitchFamily="34" charset="0"/>
                  <a:cs typeface="Times New Roman" pitchFamily="18" charset="0"/>
                </a:rPr>
                <a:t>65.0</a:t>
              </a:r>
              <a:endParaRPr lang="en-US" sz="1400">
                <a:latin typeface="Times New Roman" pitchFamily="18" charset="0"/>
                <a:cs typeface="Times New Roman" pitchFamily="18" charset="0"/>
              </a:endParaRPr>
            </a:p>
            <a:p>
              <a:pPr algn="r" eaLnBrk="0" hangingPunct="0"/>
              <a:endParaRPr lang="en-US" sz="1400">
                <a:latin typeface="Times New Roman" pitchFamily="18" charset="0"/>
              </a:endParaRPr>
            </a:p>
          </p:txBody>
        </p:sp>
        <p:sp>
          <p:nvSpPr>
            <p:cNvPr id="32919" name="Rectangle 146"/>
            <p:cNvSpPr>
              <a:spLocks noChangeArrowheads="1"/>
            </p:cNvSpPr>
            <p:nvPr/>
          </p:nvSpPr>
          <p:spPr bwMode="auto">
            <a:xfrm>
              <a:off x="952" y="11774"/>
              <a:ext cx="271" cy="470"/>
            </a:xfrm>
            <a:prstGeom prst="rect">
              <a:avLst/>
            </a:prstGeom>
            <a:noFill/>
            <a:ln w="9525">
              <a:noFill/>
              <a:miter lim="800000"/>
              <a:headEnd/>
              <a:tailEnd/>
            </a:ln>
          </p:spPr>
          <p:txBody>
            <a:bodyPr/>
            <a:lstStyle/>
            <a:p>
              <a:pPr algn="r"/>
              <a:r>
                <a:rPr lang="en-US" sz="1400">
                  <a:solidFill>
                    <a:srgbClr val="000000"/>
                  </a:solidFill>
                  <a:latin typeface="Trebuchet MS" pitchFamily="34" charset="0"/>
                  <a:cs typeface="Times New Roman" pitchFamily="18" charset="0"/>
                </a:rPr>
                <a:t>19.2</a:t>
              </a:r>
              <a:endParaRPr lang="en-US" sz="1400">
                <a:latin typeface="Times New Roman" pitchFamily="18" charset="0"/>
                <a:cs typeface="Times New Roman" pitchFamily="18" charset="0"/>
              </a:endParaRPr>
            </a:p>
            <a:p>
              <a:pPr algn="r" eaLnBrk="0" hangingPunct="0"/>
              <a:endParaRPr lang="en-US" sz="1400">
                <a:latin typeface="Times New Roman" pitchFamily="18" charset="0"/>
              </a:endParaRPr>
            </a:p>
          </p:txBody>
        </p:sp>
        <p:sp>
          <p:nvSpPr>
            <p:cNvPr id="32920" name="Rectangle 147"/>
            <p:cNvSpPr>
              <a:spLocks noChangeArrowheads="1"/>
            </p:cNvSpPr>
            <p:nvPr/>
          </p:nvSpPr>
          <p:spPr bwMode="auto">
            <a:xfrm>
              <a:off x="1223" y="11774"/>
              <a:ext cx="150" cy="470"/>
            </a:xfrm>
            <a:prstGeom prst="rect">
              <a:avLst/>
            </a:prstGeom>
            <a:noFill/>
            <a:ln w="9525">
              <a:noFill/>
              <a:miter lim="800000"/>
              <a:headEnd/>
              <a:tailEnd/>
            </a:ln>
          </p:spPr>
          <p:txBody>
            <a:bodyPr/>
            <a:lstStyle/>
            <a:p>
              <a:r>
                <a:rPr lang="en-US" sz="1400">
                  <a:solidFill>
                    <a:srgbClr val="000000"/>
                  </a:solidFill>
                  <a:latin typeface="Trebuchet MS" pitchFamily="34" charset="0"/>
                  <a:cs typeface="Times New Roman" pitchFamily="18" charset="0"/>
                </a:rPr>
                <a:t> </a:t>
              </a:r>
              <a:endParaRPr lang="en-US" sz="1400">
                <a:latin typeface="Times New Roman" pitchFamily="18" charset="0"/>
                <a:cs typeface="Times New Roman" pitchFamily="18" charset="0"/>
              </a:endParaRPr>
            </a:p>
            <a:p>
              <a:pPr eaLnBrk="0" hangingPunct="0"/>
              <a:endParaRPr lang="en-US" sz="1400">
                <a:latin typeface="Times New Roman" pitchFamily="18" charset="0"/>
              </a:endParaRPr>
            </a:p>
          </p:txBody>
        </p:sp>
        <p:sp>
          <p:nvSpPr>
            <p:cNvPr id="32921" name="Rectangle 148"/>
            <p:cNvSpPr>
              <a:spLocks noChangeArrowheads="1"/>
            </p:cNvSpPr>
            <p:nvPr/>
          </p:nvSpPr>
          <p:spPr bwMode="auto">
            <a:xfrm>
              <a:off x="1373" y="11774"/>
              <a:ext cx="283" cy="470"/>
            </a:xfrm>
            <a:prstGeom prst="rect">
              <a:avLst/>
            </a:prstGeom>
            <a:noFill/>
            <a:ln w="9525">
              <a:noFill/>
              <a:miter lim="800000"/>
              <a:headEnd/>
              <a:tailEnd/>
            </a:ln>
          </p:spPr>
          <p:txBody>
            <a:bodyPr/>
            <a:lstStyle/>
            <a:p>
              <a:pPr algn="r"/>
              <a:r>
                <a:rPr lang="en-US" sz="1400">
                  <a:solidFill>
                    <a:srgbClr val="000000"/>
                  </a:solidFill>
                  <a:latin typeface="Trebuchet MS" pitchFamily="34" charset="0"/>
                  <a:cs typeface="Times New Roman" pitchFamily="18" charset="0"/>
                </a:rPr>
                <a:t>45.1</a:t>
              </a:r>
              <a:endParaRPr lang="en-US" sz="1400">
                <a:latin typeface="Times New Roman" pitchFamily="18" charset="0"/>
                <a:cs typeface="Times New Roman" pitchFamily="18" charset="0"/>
              </a:endParaRPr>
            </a:p>
            <a:p>
              <a:pPr algn="r" eaLnBrk="0" hangingPunct="0"/>
              <a:endParaRPr lang="en-US" sz="1400">
                <a:latin typeface="Times New Roman" pitchFamily="18" charset="0"/>
              </a:endParaRPr>
            </a:p>
          </p:txBody>
        </p:sp>
        <p:sp>
          <p:nvSpPr>
            <p:cNvPr id="32922" name="Rectangle 149"/>
            <p:cNvSpPr>
              <a:spLocks noChangeArrowheads="1"/>
            </p:cNvSpPr>
            <p:nvPr/>
          </p:nvSpPr>
          <p:spPr bwMode="auto">
            <a:xfrm>
              <a:off x="1656" y="11774"/>
              <a:ext cx="209" cy="470"/>
            </a:xfrm>
            <a:prstGeom prst="rect">
              <a:avLst/>
            </a:prstGeom>
            <a:noFill/>
            <a:ln w="9525">
              <a:noFill/>
              <a:miter lim="800000"/>
              <a:headEnd/>
              <a:tailEnd/>
            </a:ln>
          </p:spPr>
          <p:txBody>
            <a:bodyPr/>
            <a:lstStyle/>
            <a:p>
              <a:pPr algn="r"/>
              <a:r>
                <a:rPr lang="en-US" sz="1400">
                  <a:solidFill>
                    <a:srgbClr val="000000"/>
                  </a:solidFill>
                  <a:latin typeface="Trebuchet MS" pitchFamily="34" charset="0"/>
                  <a:cs typeface="Times New Roman" pitchFamily="18" charset="0"/>
                </a:rPr>
                <a:t>42.4</a:t>
              </a:r>
              <a:endParaRPr lang="en-US" sz="1400">
                <a:latin typeface="Times New Roman" pitchFamily="18" charset="0"/>
                <a:cs typeface="Times New Roman" pitchFamily="18" charset="0"/>
              </a:endParaRPr>
            </a:p>
            <a:p>
              <a:pPr algn="r" eaLnBrk="0" hangingPunct="0"/>
              <a:endParaRPr lang="en-US" sz="1400">
                <a:latin typeface="Times New Roman" pitchFamily="18" charset="0"/>
              </a:endParaRPr>
            </a:p>
          </p:txBody>
        </p:sp>
        <p:sp>
          <p:nvSpPr>
            <p:cNvPr id="32923" name="Rectangle 150"/>
            <p:cNvSpPr>
              <a:spLocks noChangeArrowheads="1"/>
            </p:cNvSpPr>
            <p:nvPr/>
          </p:nvSpPr>
          <p:spPr bwMode="auto">
            <a:xfrm>
              <a:off x="5" y="12264"/>
              <a:ext cx="687" cy="470"/>
            </a:xfrm>
            <a:prstGeom prst="rect">
              <a:avLst/>
            </a:prstGeom>
            <a:noFill/>
            <a:ln w="9525">
              <a:noFill/>
              <a:miter lim="800000"/>
              <a:headEnd/>
              <a:tailEnd/>
            </a:ln>
          </p:spPr>
          <p:txBody>
            <a:bodyPr/>
            <a:lstStyle/>
            <a:p>
              <a:r>
                <a:rPr lang="en-US" sz="1400">
                  <a:solidFill>
                    <a:srgbClr val="000000"/>
                  </a:solidFill>
                  <a:latin typeface="Trebuchet MS" pitchFamily="34" charset="0"/>
                  <a:cs typeface="Times New Roman" pitchFamily="18" charset="0"/>
                </a:rPr>
                <a:t>Belarus</a:t>
              </a:r>
              <a:endParaRPr lang="en-US" sz="1400">
                <a:latin typeface="Times New Roman" pitchFamily="18" charset="0"/>
                <a:cs typeface="Times New Roman" pitchFamily="18" charset="0"/>
              </a:endParaRPr>
            </a:p>
            <a:p>
              <a:pPr eaLnBrk="0" hangingPunct="0"/>
              <a:endParaRPr lang="en-US" sz="1400">
                <a:latin typeface="Times New Roman" pitchFamily="18" charset="0"/>
              </a:endParaRPr>
            </a:p>
          </p:txBody>
        </p:sp>
        <p:sp>
          <p:nvSpPr>
            <p:cNvPr id="32924" name="Rectangle 151"/>
            <p:cNvSpPr>
              <a:spLocks noChangeArrowheads="1"/>
            </p:cNvSpPr>
            <p:nvPr/>
          </p:nvSpPr>
          <p:spPr bwMode="auto">
            <a:xfrm>
              <a:off x="692" y="12264"/>
              <a:ext cx="260" cy="470"/>
            </a:xfrm>
            <a:prstGeom prst="rect">
              <a:avLst/>
            </a:prstGeom>
            <a:noFill/>
            <a:ln w="9525">
              <a:noFill/>
              <a:miter lim="800000"/>
              <a:headEnd/>
              <a:tailEnd/>
            </a:ln>
          </p:spPr>
          <p:txBody>
            <a:bodyPr/>
            <a:lstStyle/>
            <a:p>
              <a:pPr algn="r"/>
              <a:r>
                <a:rPr lang="en-US" sz="1400">
                  <a:solidFill>
                    <a:srgbClr val="000000"/>
                  </a:solidFill>
                  <a:latin typeface="Trebuchet MS" pitchFamily="34" charset="0"/>
                  <a:cs typeface="Times New Roman" pitchFamily="18" charset="0"/>
                </a:rPr>
                <a:t>62.4</a:t>
              </a:r>
              <a:endParaRPr lang="en-US" sz="1400">
                <a:latin typeface="Times New Roman" pitchFamily="18" charset="0"/>
                <a:cs typeface="Times New Roman" pitchFamily="18" charset="0"/>
              </a:endParaRPr>
            </a:p>
            <a:p>
              <a:pPr algn="r" eaLnBrk="0" hangingPunct="0"/>
              <a:endParaRPr lang="en-US" sz="1400">
                <a:latin typeface="Times New Roman" pitchFamily="18" charset="0"/>
              </a:endParaRPr>
            </a:p>
          </p:txBody>
        </p:sp>
        <p:sp>
          <p:nvSpPr>
            <p:cNvPr id="32925" name="Rectangle 152"/>
            <p:cNvSpPr>
              <a:spLocks noChangeArrowheads="1"/>
            </p:cNvSpPr>
            <p:nvPr/>
          </p:nvSpPr>
          <p:spPr bwMode="auto">
            <a:xfrm>
              <a:off x="952" y="12264"/>
              <a:ext cx="271" cy="470"/>
            </a:xfrm>
            <a:prstGeom prst="rect">
              <a:avLst/>
            </a:prstGeom>
            <a:noFill/>
            <a:ln w="9525">
              <a:noFill/>
              <a:miter lim="800000"/>
              <a:headEnd/>
              <a:tailEnd/>
            </a:ln>
          </p:spPr>
          <p:txBody>
            <a:bodyPr/>
            <a:lstStyle/>
            <a:p>
              <a:pPr algn="r"/>
              <a:r>
                <a:rPr lang="en-US" sz="1400">
                  <a:solidFill>
                    <a:srgbClr val="000000"/>
                  </a:solidFill>
                  <a:latin typeface="Trebuchet MS" pitchFamily="34" charset="0"/>
                  <a:cs typeface="Times New Roman" pitchFamily="18" charset="0"/>
                </a:rPr>
                <a:t>18.9</a:t>
              </a:r>
              <a:endParaRPr lang="en-US" sz="1400">
                <a:latin typeface="Times New Roman" pitchFamily="18" charset="0"/>
                <a:cs typeface="Times New Roman" pitchFamily="18" charset="0"/>
              </a:endParaRPr>
            </a:p>
            <a:p>
              <a:pPr algn="r" eaLnBrk="0" hangingPunct="0"/>
              <a:endParaRPr lang="en-US" sz="1400">
                <a:latin typeface="Times New Roman" pitchFamily="18" charset="0"/>
              </a:endParaRPr>
            </a:p>
          </p:txBody>
        </p:sp>
        <p:sp>
          <p:nvSpPr>
            <p:cNvPr id="32926" name="Rectangle 153"/>
            <p:cNvSpPr>
              <a:spLocks noChangeArrowheads="1"/>
            </p:cNvSpPr>
            <p:nvPr/>
          </p:nvSpPr>
          <p:spPr bwMode="auto">
            <a:xfrm>
              <a:off x="1223" y="12264"/>
              <a:ext cx="150" cy="470"/>
            </a:xfrm>
            <a:prstGeom prst="rect">
              <a:avLst/>
            </a:prstGeom>
            <a:noFill/>
            <a:ln w="9525">
              <a:noFill/>
              <a:miter lim="800000"/>
              <a:headEnd/>
              <a:tailEnd/>
            </a:ln>
          </p:spPr>
          <p:txBody>
            <a:bodyPr/>
            <a:lstStyle/>
            <a:p>
              <a:r>
                <a:rPr lang="en-US" sz="1400">
                  <a:solidFill>
                    <a:srgbClr val="000000"/>
                  </a:solidFill>
                  <a:latin typeface="Trebuchet MS" pitchFamily="34" charset="0"/>
                  <a:cs typeface="Times New Roman" pitchFamily="18" charset="0"/>
                </a:rPr>
                <a:t> </a:t>
              </a:r>
              <a:endParaRPr lang="en-US" sz="1400">
                <a:latin typeface="Times New Roman" pitchFamily="18" charset="0"/>
                <a:cs typeface="Times New Roman" pitchFamily="18" charset="0"/>
              </a:endParaRPr>
            </a:p>
            <a:p>
              <a:pPr eaLnBrk="0" hangingPunct="0"/>
              <a:endParaRPr lang="en-US" sz="1400">
                <a:latin typeface="Times New Roman" pitchFamily="18" charset="0"/>
              </a:endParaRPr>
            </a:p>
          </p:txBody>
        </p:sp>
        <p:sp>
          <p:nvSpPr>
            <p:cNvPr id="32927" name="Rectangle 154"/>
            <p:cNvSpPr>
              <a:spLocks noChangeArrowheads="1"/>
            </p:cNvSpPr>
            <p:nvPr/>
          </p:nvSpPr>
          <p:spPr bwMode="auto">
            <a:xfrm>
              <a:off x="1373" y="12264"/>
              <a:ext cx="283" cy="470"/>
            </a:xfrm>
            <a:prstGeom prst="rect">
              <a:avLst/>
            </a:prstGeom>
            <a:noFill/>
            <a:ln w="9525">
              <a:noFill/>
              <a:miter lim="800000"/>
              <a:headEnd/>
              <a:tailEnd/>
            </a:ln>
          </p:spPr>
          <p:txBody>
            <a:bodyPr/>
            <a:lstStyle/>
            <a:p>
              <a:pPr algn="r"/>
              <a:r>
                <a:rPr lang="en-US" sz="1400">
                  <a:solidFill>
                    <a:srgbClr val="000000"/>
                  </a:solidFill>
                  <a:latin typeface="Trebuchet MS" pitchFamily="34" charset="0"/>
                  <a:cs typeface="Times New Roman" pitchFamily="18" charset="0"/>
                </a:rPr>
                <a:t>49.6</a:t>
              </a:r>
              <a:endParaRPr lang="en-US" sz="1400">
                <a:latin typeface="Times New Roman" pitchFamily="18" charset="0"/>
                <a:cs typeface="Times New Roman" pitchFamily="18" charset="0"/>
              </a:endParaRPr>
            </a:p>
            <a:p>
              <a:pPr algn="r" eaLnBrk="0" hangingPunct="0"/>
              <a:endParaRPr lang="en-US" sz="1400">
                <a:latin typeface="Times New Roman" pitchFamily="18" charset="0"/>
              </a:endParaRPr>
            </a:p>
          </p:txBody>
        </p:sp>
        <p:sp>
          <p:nvSpPr>
            <p:cNvPr id="32928" name="Rectangle 155"/>
            <p:cNvSpPr>
              <a:spLocks noChangeArrowheads="1"/>
            </p:cNvSpPr>
            <p:nvPr/>
          </p:nvSpPr>
          <p:spPr bwMode="auto">
            <a:xfrm>
              <a:off x="1656" y="12264"/>
              <a:ext cx="209" cy="470"/>
            </a:xfrm>
            <a:prstGeom prst="rect">
              <a:avLst/>
            </a:prstGeom>
            <a:noFill/>
            <a:ln w="9525">
              <a:noFill/>
              <a:miter lim="800000"/>
              <a:headEnd/>
              <a:tailEnd/>
            </a:ln>
          </p:spPr>
          <p:txBody>
            <a:bodyPr/>
            <a:lstStyle/>
            <a:p>
              <a:pPr algn="r"/>
              <a:r>
                <a:rPr lang="en-US" sz="1400">
                  <a:solidFill>
                    <a:srgbClr val="000000"/>
                  </a:solidFill>
                  <a:latin typeface="Trebuchet MS" pitchFamily="34" charset="0"/>
                  <a:cs typeface="Times New Roman" pitchFamily="18" charset="0"/>
                </a:rPr>
                <a:t>35.8</a:t>
              </a:r>
              <a:endParaRPr lang="en-US" sz="1400">
                <a:latin typeface="Times New Roman" pitchFamily="18" charset="0"/>
                <a:cs typeface="Times New Roman" pitchFamily="18" charset="0"/>
              </a:endParaRPr>
            </a:p>
            <a:p>
              <a:pPr algn="r" eaLnBrk="0" hangingPunct="0"/>
              <a:endParaRPr lang="en-US" sz="1400">
                <a:latin typeface="Times New Roman" pitchFamily="18" charset="0"/>
              </a:endParaRPr>
            </a:p>
          </p:txBody>
        </p:sp>
        <p:sp>
          <p:nvSpPr>
            <p:cNvPr id="32929" name="Rectangle 156"/>
            <p:cNvSpPr>
              <a:spLocks noChangeArrowheads="1"/>
            </p:cNvSpPr>
            <p:nvPr/>
          </p:nvSpPr>
          <p:spPr bwMode="auto">
            <a:xfrm>
              <a:off x="5" y="12754"/>
              <a:ext cx="687" cy="470"/>
            </a:xfrm>
            <a:prstGeom prst="rect">
              <a:avLst/>
            </a:prstGeom>
            <a:noFill/>
            <a:ln w="9525">
              <a:noFill/>
              <a:miter lim="800000"/>
              <a:headEnd/>
              <a:tailEnd/>
            </a:ln>
          </p:spPr>
          <p:txBody>
            <a:bodyPr/>
            <a:lstStyle/>
            <a:p>
              <a:r>
                <a:rPr lang="en-US" sz="1400">
                  <a:solidFill>
                    <a:srgbClr val="000000"/>
                  </a:solidFill>
                  <a:latin typeface="Trebuchet MS" pitchFamily="34" charset="0"/>
                  <a:cs typeface="Times New Roman" pitchFamily="18" charset="0"/>
                </a:rPr>
                <a:t>Romania</a:t>
              </a:r>
              <a:endParaRPr lang="en-US" sz="1400">
                <a:latin typeface="Times New Roman" pitchFamily="18" charset="0"/>
                <a:cs typeface="Times New Roman" pitchFamily="18" charset="0"/>
              </a:endParaRPr>
            </a:p>
            <a:p>
              <a:pPr eaLnBrk="0" hangingPunct="0"/>
              <a:endParaRPr lang="en-US" sz="1400">
                <a:latin typeface="Times New Roman" pitchFamily="18" charset="0"/>
              </a:endParaRPr>
            </a:p>
          </p:txBody>
        </p:sp>
        <p:sp>
          <p:nvSpPr>
            <p:cNvPr id="32930" name="Rectangle 157"/>
            <p:cNvSpPr>
              <a:spLocks noChangeArrowheads="1"/>
            </p:cNvSpPr>
            <p:nvPr/>
          </p:nvSpPr>
          <p:spPr bwMode="auto">
            <a:xfrm>
              <a:off x="692" y="12754"/>
              <a:ext cx="260" cy="470"/>
            </a:xfrm>
            <a:prstGeom prst="rect">
              <a:avLst/>
            </a:prstGeom>
            <a:noFill/>
            <a:ln w="9525">
              <a:noFill/>
              <a:miter lim="800000"/>
              <a:headEnd/>
              <a:tailEnd/>
            </a:ln>
          </p:spPr>
          <p:txBody>
            <a:bodyPr/>
            <a:lstStyle/>
            <a:p>
              <a:pPr algn="r"/>
              <a:r>
                <a:rPr lang="en-US" sz="1400">
                  <a:solidFill>
                    <a:srgbClr val="000000"/>
                  </a:solidFill>
                  <a:latin typeface="Trebuchet MS" pitchFamily="34" charset="0"/>
                  <a:cs typeface="Times New Roman" pitchFamily="18" charset="0"/>
                </a:rPr>
                <a:t>62.9</a:t>
              </a:r>
              <a:endParaRPr lang="en-US" sz="1400">
                <a:latin typeface="Times New Roman" pitchFamily="18" charset="0"/>
                <a:cs typeface="Times New Roman" pitchFamily="18" charset="0"/>
              </a:endParaRPr>
            </a:p>
            <a:p>
              <a:pPr algn="r" eaLnBrk="0" hangingPunct="0"/>
              <a:endParaRPr lang="en-US" sz="1400">
                <a:latin typeface="Times New Roman" pitchFamily="18" charset="0"/>
              </a:endParaRPr>
            </a:p>
          </p:txBody>
        </p:sp>
        <p:sp>
          <p:nvSpPr>
            <p:cNvPr id="32931" name="Rectangle 158"/>
            <p:cNvSpPr>
              <a:spLocks noChangeArrowheads="1"/>
            </p:cNvSpPr>
            <p:nvPr/>
          </p:nvSpPr>
          <p:spPr bwMode="auto">
            <a:xfrm>
              <a:off x="952" y="12754"/>
              <a:ext cx="271" cy="470"/>
            </a:xfrm>
            <a:prstGeom prst="rect">
              <a:avLst/>
            </a:prstGeom>
            <a:noFill/>
            <a:ln w="9525">
              <a:noFill/>
              <a:miter lim="800000"/>
              <a:headEnd/>
              <a:tailEnd/>
            </a:ln>
          </p:spPr>
          <p:txBody>
            <a:bodyPr/>
            <a:lstStyle/>
            <a:p>
              <a:pPr algn="r"/>
              <a:r>
                <a:rPr lang="en-US" sz="1400">
                  <a:solidFill>
                    <a:srgbClr val="000000"/>
                  </a:solidFill>
                  <a:latin typeface="Trebuchet MS" pitchFamily="34" charset="0"/>
                  <a:cs typeface="Times New Roman" pitchFamily="18" charset="0"/>
                </a:rPr>
                <a:t>18.8</a:t>
              </a:r>
              <a:endParaRPr lang="en-US" sz="1400">
                <a:latin typeface="Times New Roman" pitchFamily="18" charset="0"/>
                <a:cs typeface="Times New Roman" pitchFamily="18" charset="0"/>
              </a:endParaRPr>
            </a:p>
            <a:p>
              <a:pPr algn="r" eaLnBrk="0" hangingPunct="0"/>
              <a:endParaRPr lang="en-US" sz="1400">
                <a:latin typeface="Times New Roman" pitchFamily="18" charset="0"/>
              </a:endParaRPr>
            </a:p>
          </p:txBody>
        </p:sp>
        <p:sp>
          <p:nvSpPr>
            <p:cNvPr id="32932" name="Rectangle 159"/>
            <p:cNvSpPr>
              <a:spLocks noChangeArrowheads="1"/>
            </p:cNvSpPr>
            <p:nvPr/>
          </p:nvSpPr>
          <p:spPr bwMode="auto">
            <a:xfrm>
              <a:off x="1223" y="12754"/>
              <a:ext cx="150" cy="470"/>
            </a:xfrm>
            <a:prstGeom prst="rect">
              <a:avLst/>
            </a:prstGeom>
            <a:noFill/>
            <a:ln w="9525">
              <a:noFill/>
              <a:miter lim="800000"/>
              <a:headEnd/>
              <a:tailEnd/>
            </a:ln>
          </p:spPr>
          <p:txBody>
            <a:bodyPr/>
            <a:lstStyle/>
            <a:p>
              <a:r>
                <a:rPr lang="en-US" sz="1400">
                  <a:solidFill>
                    <a:srgbClr val="000000"/>
                  </a:solidFill>
                  <a:latin typeface="Trebuchet MS" pitchFamily="34" charset="0"/>
                  <a:cs typeface="Times New Roman" pitchFamily="18" charset="0"/>
                </a:rPr>
                <a:t> </a:t>
              </a:r>
              <a:endParaRPr lang="en-US" sz="1400">
                <a:latin typeface="Times New Roman" pitchFamily="18" charset="0"/>
                <a:cs typeface="Times New Roman" pitchFamily="18" charset="0"/>
              </a:endParaRPr>
            </a:p>
            <a:p>
              <a:pPr eaLnBrk="0" hangingPunct="0"/>
              <a:endParaRPr lang="en-US" sz="1400">
                <a:latin typeface="Times New Roman" pitchFamily="18" charset="0"/>
              </a:endParaRPr>
            </a:p>
          </p:txBody>
        </p:sp>
        <p:sp>
          <p:nvSpPr>
            <p:cNvPr id="32933" name="Rectangle 160"/>
            <p:cNvSpPr>
              <a:spLocks noChangeArrowheads="1"/>
            </p:cNvSpPr>
            <p:nvPr/>
          </p:nvSpPr>
          <p:spPr bwMode="auto">
            <a:xfrm>
              <a:off x="1373" y="12754"/>
              <a:ext cx="283" cy="470"/>
            </a:xfrm>
            <a:prstGeom prst="rect">
              <a:avLst/>
            </a:prstGeom>
            <a:noFill/>
            <a:ln w="9525">
              <a:noFill/>
              <a:miter lim="800000"/>
              <a:headEnd/>
              <a:tailEnd/>
            </a:ln>
          </p:spPr>
          <p:txBody>
            <a:bodyPr/>
            <a:lstStyle/>
            <a:p>
              <a:pPr algn="r"/>
              <a:r>
                <a:rPr lang="en-US" sz="1400">
                  <a:solidFill>
                    <a:srgbClr val="000000"/>
                  </a:solidFill>
                  <a:latin typeface="Trebuchet MS" pitchFamily="34" charset="0"/>
                  <a:cs typeface="Times New Roman" pitchFamily="18" charset="0"/>
                </a:rPr>
                <a:t>50.0</a:t>
              </a:r>
              <a:endParaRPr lang="en-US" sz="1400">
                <a:latin typeface="Times New Roman" pitchFamily="18" charset="0"/>
                <a:cs typeface="Times New Roman" pitchFamily="18" charset="0"/>
              </a:endParaRPr>
            </a:p>
            <a:p>
              <a:pPr algn="r" eaLnBrk="0" hangingPunct="0"/>
              <a:endParaRPr lang="en-US" sz="1400">
                <a:latin typeface="Times New Roman" pitchFamily="18" charset="0"/>
              </a:endParaRPr>
            </a:p>
          </p:txBody>
        </p:sp>
        <p:sp>
          <p:nvSpPr>
            <p:cNvPr id="32934" name="Rectangle 161"/>
            <p:cNvSpPr>
              <a:spLocks noChangeArrowheads="1"/>
            </p:cNvSpPr>
            <p:nvPr/>
          </p:nvSpPr>
          <p:spPr bwMode="auto">
            <a:xfrm>
              <a:off x="1656" y="12754"/>
              <a:ext cx="209" cy="470"/>
            </a:xfrm>
            <a:prstGeom prst="rect">
              <a:avLst/>
            </a:prstGeom>
            <a:noFill/>
            <a:ln w="9525">
              <a:noFill/>
              <a:miter lim="800000"/>
              <a:headEnd/>
              <a:tailEnd/>
            </a:ln>
          </p:spPr>
          <p:txBody>
            <a:bodyPr/>
            <a:lstStyle/>
            <a:p>
              <a:pPr algn="r"/>
              <a:r>
                <a:rPr lang="en-US" sz="1400">
                  <a:solidFill>
                    <a:srgbClr val="000000"/>
                  </a:solidFill>
                  <a:latin typeface="Trebuchet MS" pitchFamily="34" charset="0"/>
                  <a:cs typeface="Times New Roman" pitchFamily="18" charset="0"/>
                </a:rPr>
                <a:t>34.2</a:t>
              </a:r>
              <a:endParaRPr lang="en-US" sz="1400">
                <a:latin typeface="Times New Roman" pitchFamily="18" charset="0"/>
                <a:cs typeface="Times New Roman" pitchFamily="18" charset="0"/>
              </a:endParaRPr>
            </a:p>
            <a:p>
              <a:pPr algn="r" eaLnBrk="0" hangingPunct="0"/>
              <a:endParaRPr lang="en-US" sz="1400">
                <a:latin typeface="Times New Roman" pitchFamily="18" charset="0"/>
              </a:endParaRPr>
            </a:p>
          </p:txBody>
        </p:sp>
        <p:sp>
          <p:nvSpPr>
            <p:cNvPr id="32935" name="Rectangle 162"/>
            <p:cNvSpPr>
              <a:spLocks noChangeArrowheads="1"/>
            </p:cNvSpPr>
            <p:nvPr/>
          </p:nvSpPr>
          <p:spPr bwMode="auto">
            <a:xfrm>
              <a:off x="0" y="13239"/>
              <a:ext cx="697" cy="0"/>
            </a:xfrm>
            <a:prstGeom prst="rect">
              <a:avLst/>
            </a:prstGeom>
            <a:noFill/>
            <a:ln w="9525">
              <a:noFill/>
              <a:miter lim="800000"/>
              <a:headEnd/>
              <a:tailEnd/>
            </a:ln>
          </p:spPr>
          <p:txBody>
            <a:bodyPr>
              <a:spAutoFit/>
            </a:bodyPr>
            <a:lstStyle/>
            <a:p>
              <a:endParaRPr lang="en-US"/>
            </a:p>
          </p:txBody>
        </p:sp>
        <p:sp>
          <p:nvSpPr>
            <p:cNvPr id="32936" name="Rectangle 163"/>
            <p:cNvSpPr>
              <a:spLocks noChangeArrowheads="1"/>
            </p:cNvSpPr>
            <p:nvPr/>
          </p:nvSpPr>
          <p:spPr bwMode="auto">
            <a:xfrm>
              <a:off x="697" y="13239"/>
              <a:ext cx="239" cy="0"/>
            </a:xfrm>
            <a:prstGeom prst="rect">
              <a:avLst/>
            </a:prstGeom>
            <a:noFill/>
            <a:ln w="9525">
              <a:noFill/>
              <a:miter lim="800000"/>
              <a:headEnd/>
              <a:tailEnd/>
            </a:ln>
          </p:spPr>
          <p:txBody>
            <a:bodyPr>
              <a:spAutoFit/>
            </a:bodyPr>
            <a:lstStyle/>
            <a:p>
              <a:endParaRPr lang="en-US"/>
            </a:p>
          </p:txBody>
        </p:sp>
        <p:sp>
          <p:nvSpPr>
            <p:cNvPr id="32937" name="Rectangle 164"/>
            <p:cNvSpPr>
              <a:spLocks noChangeArrowheads="1"/>
            </p:cNvSpPr>
            <p:nvPr/>
          </p:nvSpPr>
          <p:spPr bwMode="auto">
            <a:xfrm>
              <a:off x="936" y="13239"/>
              <a:ext cx="31" cy="0"/>
            </a:xfrm>
            <a:prstGeom prst="rect">
              <a:avLst/>
            </a:prstGeom>
            <a:noFill/>
            <a:ln w="9525">
              <a:noFill/>
              <a:miter lim="800000"/>
              <a:headEnd/>
              <a:tailEnd/>
            </a:ln>
          </p:spPr>
          <p:txBody>
            <a:bodyPr>
              <a:spAutoFit/>
            </a:bodyPr>
            <a:lstStyle/>
            <a:p>
              <a:endParaRPr lang="en-US"/>
            </a:p>
          </p:txBody>
        </p:sp>
        <p:sp>
          <p:nvSpPr>
            <p:cNvPr id="32938" name="Rectangle 165"/>
            <p:cNvSpPr>
              <a:spLocks noChangeArrowheads="1"/>
            </p:cNvSpPr>
            <p:nvPr/>
          </p:nvSpPr>
          <p:spPr bwMode="auto">
            <a:xfrm>
              <a:off x="967" y="13239"/>
              <a:ext cx="281" cy="0"/>
            </a:xfrm>
            <a:prstGeom prst="rect">
              <a:avLst/>
            </a:prstGeom>
            <a:noFill/>
            <a:ln w="9525">
              <a:noFill/>
              <a:miter lim="800000"/>
              <a:headEnd/>
              <a:tailEnd/>
            </a:ln>
          </p:spPr>
          <p:txBody>
            <a:bodyPr>
              <a:spAutoFit/>
            </a:bodyPr>
            <a:lstStyle/>
            <a:p>
              <a:endParaRPr lang="en-US"/>
            </a:p>
          </p:txBody>
        </p:sp>
        <p:sp>
          <p:nvSpPr>
            <p:cNvPr id="32939" name="Rectangle 166"/>
            <p:cNvSpPr>
              <a:spLocks noChangeArrowheads="1"/>
            </p:cNvSpPr>
            <p:nvPr/>
          </p:nvSpPr>
          <p:spPr bwMode="auto">
            <a:xfrm>
              <a:off x="1248" y="13239"/>
              <a:ext cx="160" cy="0"/>
            </a:xfrm>
            <a:prstGeom prst="rect">
              <a:avLst/>
            </a:prstGeom>
            <a:noFill/>
            <a:ln w="9525">
              <a:noFill/>
              <a:miter lim="800000"/>
              <a:headEnd/>
              <a:tailEnd/>
            </a:ln>
          </p:spPr>
          <p:txBody>
            <a:bodyPr>
              <a:spAutoFit/>
            </a:bodyPr>
            <a:lstStyle/>
            <a:p>
              <a:endParaRPr lang="en-US"/>
            </a:p>
          </p:txBody>
        </p:sp>
        <p:sp>
          <p:nvSpPr>
            <p:cNvPr id="32940" name="Rectangle 167"/>
            <p:cNvSpPr>
              <a:spLocks noChangeArrowheads="1"/>
            </p:cNvSpPr>
            <p:nvPr/>
          </p:nvSpPr>
          <p:spPr bwMode="auto">
            <a:xfrm>
              <a:off x="1408" y="13239"/>
              <a:ext cx="293" cy="0"/>
            </a:xfrm>
            <a:prstGeom prst="rect">
              <a:avLst/>
            </a:prstGeom>
            <a:noFill/>
            <a:ln w="9525">
              <a:noFill/>
              <a:miter lim="800000"/>
              <a:headEnd/>
              <a:tailEnd/>
            </a:ln>
          </p:spPr>
          <p:txBody>
            <a:bodyPr>
              <a:spAutoFit/>
            </a:bodyPr>
            <a:lstStyle/>
            <a:p>
              <a:endParaRPr lang="en-US"/>
            </a:p>
          </p:txBody>
        </p:sp>
        <p:sp>
          <p:nvSpPr>
            <p:cNvPr id="32941" name="Rectangle 168"/>
            <p:cNvSpPr>
              <a:spLocks noChangeArrowheads="1"/>
            </p:cNvSpPr>
            <p:nvPr/>
          </p:nvSpPr>
          <p:spPr bwMode="auto">
            <a:xfrm>
              <a:off x="1701" y="13239"/>
              <a:ext cx="219" cy="0"/>
            </a:xfrm>
            <a:prstGeom prst="rect">
              <a:avLst/>
            </a:prstGeom>
            <a:noFill/>
            <a:ln w="9525">
              <a:noFill/>
              <a:miter lim="800000"/>
              <a:headEnd/>
              <a:tailEnd/>
            </a:ln>
          </p:spPr>
          <p:txBody>
            <a:bodyPr>
              <a:spAutoFit/>
            </a:bodyPr>
            <a:lstStyle/>
            <a:p>
              <a:endParaRPr lang="en-US"/>
            </a:p>
          </p:txBody>
        </p:sp>
      </p:grpSp>
      <p:sp>
        <p:nvSpPr>
          <p:cNvPr id="32771" name="Rectangle 169"/>
          <p:cNvSpPr>
            <a:spLocks noChangeArrowheads="1"/>
          </p:cNvSpPr>
          <p:nvPr/>
        </p:nvSpPr>
        <p:spPr bwMode="auto">
          <a:xfrm>
            <a:off x="0" y="11071225"/>
            <a:ext cx="9144000" cy="479425"/>
          </a:xfrm>
          <a:prstGeom prst="rect">
            <a:avLst/>
          </a:prstGeom>
          <a:noFill/>
          <a:ln w="9525">
            <a:noFill/>
            <a:miter lim="800000"/>
            <a:headEnd/>
            <a:tailEnd/>
          </a:ln>
        </p:spPr>
        <p:txBody>
          <a:bodyPr>
            <a:spAutoFit/>
          </a:bodyPr>
          <a:lstStyle/>
          <a:p>
            <a:r>
              <a:rPr lang="en-US" sz="1200">
                <a:latin typeface="Times New Roman" pitchFamily="18" charset="0"/>
                <a:cs typeface="Times New Roman" pitchFamily="18" charset="0"/>
              </a:rPr>
              <a:t> </a:t>
            </a:r>
          </a:p>
          <a:p>
            <a:pPr eaLnBrk="0" hangingPunct="0"/>
            <a:endParaRPr lang="en-US" sz="2400">
              <a:latin typeface="Times New Roman" pitchFamily="18" charset="0"/>
            </a:endParaRPr>
          </a:p>
        </p:txBody>
      </p:sp>
      <p:sp>
        <p:nvSpPr>
          <p:cNvPr id="32772" name="Text Box 170"/>
          <p:cNvSpPr txBox="1">
            <a:spLocks noChangeArrowheads="1"/>
          </p:cNvSpPr>
          <p:nvPr/>
        </p:nvSpPr>
        <p:spPr bwMode="auto">
          <a:xfrm>
            <a:off x="4284663" y="765175"/>
            <a:ext cx="3741737" cy="304800"/>
          </a:xfrm>
          <a:prstGeom prst="rect">
            <a:avLst/>
          </a:prstGeom>
          <a:noFill/>
          <a:ln w="9525">
            <a:noFill/>
            <a:miter lim="800000"/>
            <a:headEnd/>
            <a:tailEnd/>
          </a:ln>
        </p:spPr>
        <p:txBody>
          <a:bodyPr>
            <a:spAutoFit/>
          </a:bodyPr>
          <a:lstStyle/>
          <a:p>
            <a:pPr>
              <a:spcBef>
                <a:spcPct val="50000"/>
              </a:spcBef>
            </a:pPr>
            <a:r>
              <a:rPr lang="en-US" sz="1400" b="1">
                <a:latin typeface="Tahoma" pitchFamily="34" charset="0"/>
              </a:rPr>
              <a:t> in 2000                                     in 2050</a:t>
            </a:r>
          </a:p>
        </p:txBody>
      </p:sp>
      <p:sp>
        <p:nvSpPr>
          <p:cNvPr id="32773" name="Oval 171"/>
          <p:cNvSpPr>
            <a:spLocks noChangeArrowheads="1"/>
          </p:cNvSpPr>
          <p:nvPr/>
        </p:nvSpPr>
        <p:spPr bwMode="auto">
          <a:xfrm>
            <a:off x="5292725" y="1412875"/>
            <a:ext cx="431800" cy="863600"/>
          </a:xfrm>
          <a:prstGeom prst="ellipse">
            <a:avLst/>
          </a:prstGeom>
          <a:noFill/>
          <a:ln w="9525" algn="ctr">
            <a:noFill/>
            <a:round/>
            <a:headEnd/>
            <a:tailEnd/>
          </a:ln>
        </p:spPr>
        <p:txBody>
          <a:bodyPr wrap="none" anchor="ctr"/>
          <a:lstStyle/>
          <a:p>
            <a:endParaRPr lang="en-US"/>
          </a:p>
        </p:txBody>
      </p:sp>
      <p:sp>
        <p:nvSpPr>
          <p:cNvPr id="84140" name="Oval 172"/>
          <p:cNvSpPr>
            <a:spLocks noChangeArrowheads="1"/>
          </p:cNvSpPr>
          <p:nvPr/>
        </p:nvSpPr>
        <p:spPr bwMode="auto">
          <a:xfrm>
            <a:off x="5003800" y="1268413"/>
            <a:ext cx="936625" cy="5184775"/>
          </a:xfrm>
          <a:prstGeom prst="ellipse">
            <a:avLst/>
          </a:prstGeom>
          <a:noFill/>
          <a:ln w="9525" algn="ctr">
            <a:solidFill>
              <a:srgbClr val="FF0000"/>
            </a:solidFill>
            <a:round/>
            <a:headEnd/>
            <a:tailEnd/>
          </a:ln>
        </p:spPr>
        <p:txBody>
          <a:bodyPr wrap="none" anchor="ctr"/>
          <a:lstStyle/>
          <a:p>
            <a:endParaRPr lang="en-US"/>
          </a:p>
        </p:txBody>
      </p:sp>
      <p:sp>
        <p:nvSpPr>
          <p:cNvPr id="84141" name="Oval 173"/>
          <p:cNvSpPr>
            <a:spLocks noChangeArrowheads="1"/>
          </p:cNvSpPr>
          <p:nvPr/>
        </p:nvSpPr>
        <p:spPr bwMode="auto">
          <a:xfrm>
            <a:off x="7524750" y="1268413"/>
            <a:ext cx="936625" cy="5184775"/>
          </a:xfrm>
          <a:prstGeom prst="ellipse">
            <a:avLst/>
          </a:prstGeom>
          <a:noFill/>
          <a:ln w="9525" algn="ctr">
            <a:solidFill>
              <a:srgbClr val="FF0000"/>
            </a:solidFill>
            <a:round/>
            <a:headEnd/>
            <a:tailEnd/>
          </a:ln>
        </p:spPr>
        <p:txBody>
          <a:bodyPr wrap="none" anchor="ctr"/>
          <a:lstStyle/>
          <a:p>
            <a:endParaRPr lang="en-US"/>
          </a:p>
        </p:txBody>
      </p:sp>
      <p:sp>
        <p:nvSpPr>
          <p:cNvPr id="32776" name="Text Box 174"/>
          <p:cNvSpPr txBox="1">
            <a:spLocks noChangeArrowheads="1"/>
          </p:cNvSpPr>
          <p:nvPr/>
        </p:nvSpPr>
        <p:spPr bwMode="auto">
          <a:xfrm>
            <a:off x="395288" y="6165850"/>
            <a:ext cx="3816350" cy="244475"/>
          </a:xfrm>
          <a:prstGeom prst="rect">
            <a:avLst/>
          </a:prstGeom>
          <a:noFill/>
          <a:ln w="9525" algn="ctr">
            <a:noFill/>
            <a:miter lim="800000"/>
            <a:headEnd/>
            <a:tailEnd/>
          </a:ln>
        </p:spPr>
        <p:txBody>
          <a:bodyPr>
            <a:spAutoFit/>
          </a:bodyPr>
          <a:lstStyle/>
          <a:p>
            <a:pPr>
              <a:spcBef>
                <a:spcPct val="50000"/>
              </a:spcBef>
            </a:pPr>
            <a:r>
              <a:rPr lang="en-GB" sz="1000" b="1"/>
              <a:t>Source: Goldstone 2007</a:t>
            </a:r>
            <a:endParaRPr lang="en-US" sz="1000" b="1"/>
          </a:p>
        </p:txBody>
      </p:sp>
    </p:spTree>
    <p:extLst>
      <p:ext uri="{BB962C8B-B14F-4D97-AF65-F5344CB8AC3E}">
        <p14:creationId xmlns:p14="http://schemas.microsoft.com/office/powerpoint/2010/main" val="2505303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414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41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140" grpId="0" animBg="1"/>
      <p:bldP spid="8414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Population Aging</a:t>
            </a:r>
            <a:endParaRPr lang="en-GB" dirty="0"/>
          </a:p>
        </p:txBody>
      </p:sp>
      <p:sp>
        <p:nvSpPr>
          <p:cNvPr id="3" name="Content Placeholder 2"/>
          <p:cNvSpPr>
            <a:spLocks noGrp="1"/>
          </p:cNvSpPr>
          <p:nvPr>
            <p:ph idx="1"/>
          </p:nvPr>
        </p:nvSpPr>
        <p:spPr>
          <a:xfrm>
            <a:off x="179512" y="1268760"/>
            <a:ext cx="8507288" cy="5256584"/>
          </a:xfrm>
        </p:spPr>
        <p:txBody>
          <a:bodyPr>
            <a:normAutofit/>
          </a:bodyPr>
          <a:lstStyle/>
          <a:p>
            <a:r>
              <a:rPr lang="en-GB" dirty="0" smtClean="0"/>
              <a:t>Future aging built into population age structure. Demographic momentum</a:t>
            </a:r>
          </a:p>
          <a:p>
            <a:r>
              <a:rPr lang="en-GB" dirty="0" smtClean="0"/>
              <a:t>Immigration would have to be ‘orders of magnitude higher’ (Haas) to compensate</a:t>
            </a:r>
          </a:p>
          <a:p>
            <a:r>
              <a:rPr lang="en-GB" dirty="0" smtClean="0"/>
              <a:t>Fertility unlikely to radically change. Decades-long pattern</a:t>
            </a:r>
          </a:p>
          <a:p>
            <a:r>
              <a:rPr lang="en-GB" dirty="0" smtClean="0"/>
              <a:t>Fewer workers per dependant</a:t>
            </a:r>
          </a:p>
          <a:p>
            <a:r>
              <a:rPr lang="en-GB" dirty="0" smtClean="0"/>
              <a:t>Older people vote more, will vote for spending for elderly and healthcare</a:t>
            </a:r>
          </a:p>
          <a:p>
            <a:endParaRPr lang="en-GB" dirty="0"/>
          </a:p>
        </p:txBody>
      </p:sp>
    </p:spTree>
    <p:extLst>
      <p:ext uri="{BB962C8B-B14F-4D97-AF65-F5344CB8AC3E}">
        <p14:creationId xmlns:p14="http://schemas.microsoft.com/office/powerpoint/2010/main" val="21230331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GB"/>
              <a:t>Demography: Main Factors</a:t>
            </a:r>
          </a:p>
        </p:txBody>
      </p:sp>
      <p:sp>
        <p:nvSpPr>
          <p:cNvPr id="4099" name="Rectangle 3"/>
          <p:cNvSpPr>
            <a:spLocks noGrp="1" noChangeArrowheads="1"/>
          </p:cNvSpPr>
          <p:nvPr>
            <p:ph type="body" idx="1"/>
          </p:nvPr>
        </p:nvSpPr>
        <p:spPr/>
        <p:txBody>
          <a:bodyPr>
            <a:normAutofit/>
          </a:bodyPr>
          <a:lstStyle/>
          <a:p>
            <a:pPr>
              <a:lnSpc>
                <a:spcPct val="90000"/>
              </a:lnSpc>
            </a:pPr>
            <a:r>
              <a:rPr lang="en-GB" sz="2800" dirty="0"/>
              <a:t>Endogenous (Internal) aspects: </a:t>
            </a:r>
            <a:r>
              <a:rPr lang="en-GB" sz="2800" dirty="0" smtClean="0"/>
              <a:t>fertility, </a:t>
            </a:r>
            <a:r>
              <a:rPr lang="en-GB" sz="2800" dirty="0"/>
              <a:t>mortality level (infant mortality, life span) = </a:t>
            </a:r>
            <a:r>
              <a:rPr lang="en-GB" sz="2800" b="1" dirty="0"/>
              <a:t>natural increase</a:t>
            </a:r>
          </a:p>
          <a:p>
            <a:pPr>
              <a:lnSpc>
                <a:spcPct val="90000"/>
              </a:lnSpc>
            </a:pPr>
            <a:r>
              <a:rPr lang="en-GB" sz="2800" dirty="0"/>
              <a:t>Exogenous (External) aspect: </a:t>
            </a:r>
            <a:r>
              <a:rPr lang="en-GB" sz="2800" b="1" dirty="0"/>
              <a:t>net migration</a:t>
            </a:r>
            <a:r>
              <a:rPr lang="en-GB" sz="2800" dirty="0"/>
              <a:t> = immigration - emigration. </a:t>
            </a:r>
            <a:endParaRPr lang="en-GB" sz="2800" dirty="0" smtClean="0"/>
          </a:p>
          <a:p>
            <a:pPr>
              <a:lnSpc>
                <a:spcPct val="90000"/>
              </a:lnSpc>
            </a:pPr>
            <a:r>
              <a:rPr lang="en-GB" sz="2800" dirty="0" smtClean="0"/>
              <a:t>Age structure</a:t>
            </a:r>
          </a:p>
          <a:p>
            <a:pPr>
              <a:lnSpc>
                <a:spcPct val="90000"/>
              </a:lnSpc>
            </a:pPr>
            <a:r>
              <a:rPr lang="en-GB" sz="2800" dirty="0" smtClean="0"/>
              <a:t>Mathematical formulas link age structure, fertility, mortality, migration, and population growth</a:t>
            </a:r>
          </a:p>
          <a:p>
            <a:pPr>
              <a:lnSpc>
                <a:spcPct val="90000"/>
              </a:lnSpc>
            </a:pPr>
            <a:r>
              <a:rPr lang="en-GB" sz="2800" dirty="0" smtClean="0"/>
              <a:t>TFR – total fertility rate</a:t>
            </a:r>
          </a:p>
          <a:p>
            <a:pPr>
              <a:lnSpc>
                <a:spcPct val="90000"/>
              </a:lnSpc>
            </a:pPr>
            <a:r>
              <a:rPr lang="en-GB" sz="2800" dirty="0" smtClean="0"/>
              <a:t>Demography is the mechanism behind the natural selection process in the evolution of populations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smtClean="0"/>
              <a:t>Big drop in working age population to 2050: Russia -27, Germany -25, China -19, Japan -32</a:t>
            </a:r>
          </a:p>
          <a:p>
            <a:r>
              <a:rPr lang="en-GB" dirty="0" smtClean="0"/>
              <a:t>*China as old as W Europe by 2035</a:t>
            </a:r>
          </a:p>
          <a:p>
            <a:r>
              <a:rPr lang="en-GB" dirty="0" smtClean="0"/>
              <a:t>But rise of 17 in USA, 5 in France, 2 in UK</a:t>
            </a:r>
          </a:p>
          <a:p>
            <a:r>
              <a:rPr lang="en-GB" dirty="0" smtClean="0"/>
              <a:t>US in best position, but with powerful old-age lobby (AARP)</a:t>
            </a:r>
          </a:p>
          <a:p>
            <a:endParaRPr lang="en-GB" dirty="0"/>
          </a:p>
        </p:txBody>
      </p:sp>
    </p:spTree>
    <p:extLst>
      <p:ext uri="{BB962C8B-B14F-4D97-AF65-F5344CB8AC3E}">
        <p14:creationId xmlns:p14="http://schemas.microsoft.com/office/powerpoint/2010/main" val="4958720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Guns vs. Canes</a:t>
            </a:r>
            <a:endParaRPr lang="en-GB" dirty="0"/>
          </a:p>
        </p:txBody>
      </p:sp>
      <p:sp>
        <p:nvSpPr>
          <p:cNvPr id="5" name="Content Placeholder 4"/>
          <p:cNvSpPr>
            <a:spLocks noGrp="1"/>
          </p:cNvSpPr>
          <p:nvPr>
            <p:ph sz="half" idx="1"/>
          </p:nvPr>
        </p:nvSpPr>
        <p:spPr>
          <a:xfrm>
            <a:off x="457200" y="2060848"/>
            <a:ext cx="2890664" cy="4065315"/>
          </a:xfrm>
        </p:spPr>
        <p:txBody>
          <a:bodyPr/>
          <a:lstStyle/>
          <a:p>
            <a:pPr>
              <a:buNone/>
            </a:pPr>
            <a:endParaRPr lang="en-GB" dirty="0"/>
          </a:p>
        </p:txBody>
      </p:sp>
      <p:sp>
        <p:nvSpPr>
          <p:cNvPr id="6" name="Content Placeholder 5"/>
          <p:cNvSpPr>
            <a:spLocks noGrp="1"/>
          </p:cNvSpPr>
          <p:nvPr>
            <p:ph sz="half" idx="2"/>
          </p:nvPr>
        </p:nvSpPr>
        <p:spPr/>
        <p:txBody>
          <a:bodyPr/>
          <a:lstStyle/>
          <a:p>
            <a:endParaRPr lang="en-GB"/>
          </a:p>
        </p:txBody>
      </p:sp>
      <p:pic>
        <p:nvPicPr>
          <p:cNvPr id="30722" name="Picture 2"/>
          <p:cNvPicPr>
            <a:picLocks noChangeAspect="1" noChangeArrowheads="1"/>
          </p:cNvPicPr>
          <p:nvPr/>
        </p:nvPicPr>
        <p:blipFill>
          <a:blip r:embed="rId3" cstate="print"/>
          <a:srcRect l="18660" t="31079" r="52751" b="7921"/>
          <a:stretch>
            <a:fillRect/>
          </a:stretch>
        </p:blipFill>
        <p:spPr bwMode="auto">
          <a:xfrm>
            <a:off x="4644008" y="1457173"/>
            <a:ext cx="4499992" cy="5400827"/>
          </a:xfrm>
          <a:prstGeom prst="rect">
            <a:avLst/>
          </a:prstGeom>
          <a:noFill/>
          <a:ln w="9525">
            <a:noFill/>
            <a:miter lim="800000"/>
            <a:headEnd/>
            <a:tailEnd/>
          </a:ln>
        </p:spPr>
      </p:pic>
      <p:pic>
        <p:nvPicPr>
          <p:cNvPr id="30723" name="Picture 3"/>
          <p:cNvPicPr>
            <a:picLocks noChangeAspect="1" noChangeArrowheads="1"/>
          </p:cNvPicPr>
          <p:nvPr/>
        </p:nvPicPr>
        <p:blipFill>
          <a:blip r:embed="rId4" cstate="print"/>
          <a:srcRect l="20000" t="32360" r="51417" b="4641"/>
          <a:stretch>
            <a:fillRect/>
          </a:stretch>
        </p:blipFill>
        <p:spPr bwMode="auto">
          <a:xfrm>
            <a:off x="0" y="1145562"/>
            <a:ext cx="4607496" cy="5712438"/>
          </a:xfrm>
          <a:prstGeom prst="rect">
            <a:avLst/>
          </a:prstGeom>
          <a:noFill/>
          <a:ln w="9525">
            <a:noFill/>
            <a:miter lim="800000"/>
            <a:headEnd/>
            <a:tailEnd/>
          </a:ln>
        </p:spPr>
      </p:pic>
    </p:spTree>
    <p:extLst>
      <p:ext uri="{BB962C8B-B14F-4D97-AF65-F5344CB8AC3E}">
        <p14:creationId xmlns:p14="http://schemas.microsoft.com/office/powerpoint/2010/main" val="33289007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Aging and the Military</a:t>
            </a:r>
            <a:endParaRPr lang="en-GB" dirty="0"/>
          </a:p>
        </p:txBody>
      </p:sp>
      <p:sp>
        <p:nvSpPr>
          <p:cNvPr id="3" name="Content Placeholder 2"/>
          <p:cNvSpPr>
            <a:spLocks noGrp="1"/>
          </p:cNvSpPr>
          <p:nvPr>
            <p:ph idx="1"/>
          </p:nvPr>
        </p:nvSpPr>
        <p:spPr/>
        <p:txBody>
          <a:bodyPr/>
          <a:lstStyle/>
          <a:p>
            <a:r>
              <a:rPr lang="en-GB" dirty="0" smtClean="0"/>
              <a:t>Decrease in tax revenue as fewer workers</a:t>
            </a:r>
          </a:p>
          <a:p>
            <a:r>
              <a:rPr lang="en-GB" dirty="0" smtClean="0"/>
              <a:t>Increase in spending on elderly</a:t>
            </a:r>
          </a:p>
          <a:p>
            <a:r>
              <a:rPr lang="en-GB" dirty="0" smtClean="0"/>
              <a:t>Decrease in savings as elderly spend lifetime savings</a:t>
            </a:r>
          </a:p>
          <a:p>
            <a:r>
              <a:rPr lang="en-GB" dirty="0" smtClean="0"/>
              <a:t>Less money for military expenditures</a:t>
            </a:r>
          </a:p>
          <a:p>
            <a:endParaRPr lang="en-GB" dirty="0"/>
          </a:p>
        </p:txBody>
      </p:sp>
    </p:spTree>
    <p:extLst>
      <p:ext uri="{BB962C8B-B14F-4D97-AF65-F5344CB8AC3E}">
        <p14:creationId xmlns:p14="http://schemas.microsoft.com/office/powerpoint/2010/main" val="31346145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Sons and war</a:t>
            </a:r>
            <a:endParaRPr lang="en-GB" dirty="0"/>
          </a:p>
        </p:txBody>
      </p:sp>
      <p:sp>
        <p:nvSpPr>
          <p:cNvPr id="5" name="Content Placeholder 4"/>
          <p:cNvSpPr>
            <a:spLocks noGrp="1"/>
          </p:cNvSpPr>
          <p:nvPr>
            <p:ph sz="half" idx="1"/>
          </p:nvPr>
        </p:nvSpPr>
        <p:spPr/>
        <p:txBody>
          <a:bodyPr/>
          <a:lstStyle/>
          <a:p>
            <a:r>
              <a:rPr lang="en-GB" dirty="0" smtClean="0"/>
              <a:t>Surplus sons, as well as youth bulge, contribute to warlike behaviour</a:t>
            </a:r>
          </a:p>
          <a:p>
            <a:r>
              <a:rPr lang="en-GB" dirty="0" smtClean="0"/>
              <a:t>Iraq, Afghanistan</a:t>
            </a:r>
          </a:p>
          <a:p>
            <a:r>
              <a:rPr lang="en-GB" dirty="0" smtClean="0"/>
              <a:t>Lebanon 1975 v 2006</a:t>
            </a:r>
          </a:p>
          <a:p>
            <a:r>
              <a:rPr lang="en-GB" dirty="0" smtClean="0"/>
              <a:t>In aging societies like China, little appetite for sacrificing ‘little emperors’</a:t>
            </a:r>
            <a:endParaRPr lang="en-GB" dirty="0"/>
          </a:p>
        </p:txBody>
      </p:sp>
      <p:pic>
        <p:nvPicPr>
          <p:cNvPr id="7" name="Content Placeholder 6" descr="heinsohn.jpg"/>
          <p:cNvPicPr>
            <a:picLocks noGrp="1" noChangeAspect="1"/>
          </p:cNvPicPr>
          <p:nvPr>
            <p:ph sz="half" idx="2"/>
          </p:nvPr>
        </p:nvPicPr>
        <p:blipFill>
          <a:blip r:embed="rId3" cstate="print"/>
          <a:stretch>
            <a:fillRect/>
          </a:stretch>
        </p:blipFill>
        <p:spPr>
          <a:xfrm>
            <a:off x="5624511" y="1144277"/>
            <a:ext cx="3405935" cy="5381067"/>
          </a:xfrm>
        </p:spPr>
      </p:pic>
    </p:spTree>
    <p:extLst>
      <p:ext uri="{BB962C8B-B14F-4D97-AF65-F5344CB8AC3E}">
        <p14:creationId xmlns:p14="http://schemas.microsoft.com/office/powerpoint/2010/main" val="108985592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GB" dirty="0"/>
          </a:p>
        </p:txBody>
      </p:sp>
      <p:sp>
        <p:nvSpPr>
          <p:cNvPr id="6" name="Content Placeholder 5"/>
          <p:cNvSpPr>
            <a:spLocks noGrp="1"/>
          </p:cNvSpPr>
          <p:nvPr>
            <p:ph idx="1"/>
          </p:nvPr>
        </p:nvSpPr>
        <p:spPr/>
        <p:txBody>
          <a:bodyPr/>
          <a:lstStyle/>
          <a:p>
            <a:endParaRPr lang="en-GB"/>
          </a:p>
        </p:txBody>
      </p:sp>
      <p:pic>
        <p:nvPicPr>
          <p:cNvPr id="31746" name="Picture 2"/>
          <p:cNvPicPr>
            <a:picLocks noChangeAspect="1" noChangeArrowheads="1"/>
          </p:cNvPicPr>
          <p:nvPr/>
        </p:nvPicPr>
        <p:blipFill>
          <a:blip r:embed="rId3" cstate="print"/>
          <a:srcRect l="20078" t="9760" r="19443" b="9601"/>
          <a:stretch>
            <a:fillRect/>
          </a:stretch>
        </p:blipFill>
        <p:spPr bwMode="auto">
          <a:xfrm>
            <a:off x="0" y="0"/>
            <a:ext cx="9217024" cy="6912768"/>
          </a:xfrm>
          <a:prstGeom prst="rect">
            <a:avLst/>
          </a:prstGeom>
          <a:noFill/>
          <a:ln w="9525">
            <a:noFill/>
            <a:miter lim="800000"/>
            <a:headEnd/>
            <a:tailEnd/>
          </a:ln>
        </p:spPr>
      </p:pic>
    </p:spTree>
    <p:extLst>
      <p:ext uri="{BB962C8B-B14F-4D97-AF65-F5344CB8AC3E}">
        <p14:creationId xmlns:p14="http://schemas.microsoft.com/office/powerpoint/2010/main" val="83317843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Bring our boys home</a:t>
            </a:r>
            <a:endParaRPr lang="en-GB" dirty="0"/>
          </a:p>
        </p:txBody>
      </p:sp>
      <p:sp>
        <p:nvSpPr>
          <p:cNvPr id="5" name="Content Placeholder 4"/>
          <p:cNvSpPr>
            <a:spLocks noGrp="1"/>
          </p:cNvSpPr>
          <p:nvPr>
            <p:ph sz="half" idx="2"/>
          </p:nvPr>
        </p:nvSpPr>
        <p:spPr/>
        <p:txBody>
          <a:bodyPr/>
          <a:lstStyle/>
          <a:p>
            <a:r>
              <a:rPr lang="en-GB" dirty="0" smtClean="0"/>
              <a:t>Will aging sharpen divide between growing and aging societies?</a:t>
            </a:r>
          </a:p>
          <a:p>
            <a:r>
              <a:rPr lang="en-GB" dirty="0" smtClean="0"/>
              <a:t>Less 1</a:t>
            </a:r>
            <a:r>
              <a:rPr lang="en-GB" baseline="30000" dirty="0" smtClean="0"/>
              <a:t>st</a:t>
            </a:r>
            <a:r>
              <a:rPr lang="en-GB" dirty="0" smtClean="0"/>
              <a:t> world intervention in the developing world?</a:t>
            </a:r>
          </a:p>
          <a:p>
            <a:endParaRPr lang="en-GB" dirty="0"/>
          </a:p>
        </p:txBody>
      </p:sp>
      <p:pic>
        <p:nvPicPr>
          <p:cNvPr id="32771" name="Picture 3"/>
          <p:cNvPicPr>
            <a:picLocks noGrp="1" noChangeAspect="1" noChangeArrowheads="1"/>
          </p:cNvPicPr>
          <p:nvPr>
            <p:ph sz="half" idx="1"/>
          </p:nvPr>
        </p:nvPicPr>
        <p:blipFill>
          <a:blip r:embed="rId3" cstate="print"/>
          <a:srcRect l="18086" t="15039" r="44471" b="18396"/>
          <a:stretch>
            <a:fillRect/>
          </a:stretch>
        </p:blipFill>
        <p:spPr bwMode="auto">
          <a:xfrm>
            <a:off x="0" y="1268760"/>
            <a:ext cx="4752528" cy="4752528"/>
          </a:xfrm>
          <a:prstGeom prst="rect">
            <a:avLst/>
          </a:prstGeom>
          <a:noFill/>
          <a:ln w="9525">
            <a:noFill/>
            <a:miter lim="800000"/>
            <a:headEnd/>
            <a:tailEnd/>
          </a:ln>
        </p:spPr>
      </p:pic>
    </p:spTree>
    <p:extLst>
      <p:ext uri="{BB962C8B-B14F-4D97-AF65-F5344CB8AC3E}">
        <p14:creationId xmlns:p14="http://schemas.microsoft.com/office/powerpoint/2010/main" val="107227543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0" y="0"/>
            <a:ext cx="4064318" cy="707886"/>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smtClean="0">
                <a:ln>
                  <a:noFill/>
                </a:ln>
                <a:solidFill>
                  <a:schemeClr val="tx1"/>
                </a:solidFill>
                <a:effectLst/>
                <a:latin typeface="Arial" pitchFamily="34" charset="0"/>
                <a:ea typeface="Calibri" pitchFamily="34" charset="0"/>
                <a:cs typeface="Arial" pitchFamily="34" charset="0"/>
              </a:rPr>
              <a:t>Figure 5: Youth population 2030</a:t>
            </a:r>
            <a:endParaRPr kumimoji="0" lang="en-GB" sz="20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2000" b="0" i="0" u="none" strike="noStrike" cap="none" normalizeH="0" baseline="0" smtClean="0">
              <a:ln>
                <a:noFill/>
              </a:ln>
              <a:solidFill>
                <a:schemeClr val="tx1"/>
              </a:solidFill>
              <a:effectLst/>
              <a:latin typeface="Arial" pitchFamily="34" charset="0"/>
              <a:cs typeface="Arial" pitchFamily="34" charset="0"/>
            </a:endParaRPr>
          </a:p>
        </p:txBody>
      </p:sp>
      <p:pic>
        <p:nvPicPr>
          <p:cNvPr id="7169" name="Picture 1"/>
          <p:cNvPicPr>
            <a:picLocks noChangeAspect="1" noChangeArrowheads="1"/>
          </p:cNvPicPr>
          <p:nvPr/>
        </p:nvPicPr>
        <p:blipFill>
          <a:blip r:embed="rId3" cstate="print"/>
          <a:srcRect/>
          <a:stretch>
            <a:fillRect/>
          </a:stretch>
        </p:blipFill>
        <p:spPr bwMode="auto">
          <a:xfrm>
            <a:off x="0" y="695752"/>
            <a:ext cx="9144000" cy="5685576"/>
          </a:xfrm>
          <a:prstGeom prst="rect">
            <a:avLst/>
          </a:prstGeom>
          <a:noFill/>
        </p:spPr>
      </p:pic>
      <p:sp>
        <p:nvSpPr>
          <p:cNvPr id="7171" name="Rectangle 3"/>
          <p:cNvSpPr>
            <a:spLocks noChangeArrowheads="1"/>
          </p:cNvSpPr>
          <p:nvPr/>
        </p:nvSpPr>
        <p:spPr bwMode="auto">
          <a:xfrm>
            <a:off x="0" y="64008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000" b="0" i="1" u="none" strike="noStrike" cap="none" normalizeH="0" baseline="0" dirty="0" smtClean="0">
                <a:ln>
                  <a:noFill/>
                </a:ln>
                <a:solidFill>
                  <a:schemeClr val="tx1"/>
                </a:solidFill>
                <a:effectLst/>
                <a:latin typeface="Arial" pitchFamily="34" charset="0"/>
                <a:ea typeface="Calibri" pitchFamily="34" charset="0"/>
                <a:cs typeface="LegacySerif-BookItalic"/>
              </a:rPr>
              <a:t>UN Department of Economic and Social Affairs (2011) appearing in EUISS ESPAS Report, p.51</a:t>
            </a:r>
            <a:endParaRPr kumimoji="0" lang="en-GB" sz="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73575797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Power Shift to Developing World?</a:t>
            </a:r>
            <a:endParaRPr lang="en-GB" dirty="0"/>
          </a:p>
        </p:txBody>
      </p:sp>
      <p:sp>
        <p:nvSpPr>
          <p:cNvPr id="3" name="Content Placeholder 2"/>
          <p:cNvSpPr>
            <a:spLocks noGrp="1"/>
          </p:cNvSpPr>
          <p:nvPr>
            <p:ph idx="1"/>
          </p:nvPr>
        </p:nvSpPr>
        <p:spPr/>
        <p:txBody>
          <a:bodyPr/>
          <a:lstStyle/>
          <a:p>
            <a:r>
              <a:rPr lang="en-GB" dirty="0" smtClean="0"/>
              <a:t>Europe, Japan and Russia in decline</a:t>
            </a:r>
          </a:p>
          <a:p>
            <a:r>
              <a:rPr lang="en-GB" dirty="0" smtClean="0"/>
              <a:t>China not far behind</a:t>
            </a:r>
          </a:p>
          <a:p>
            <a:r>
              <a:rPr lang="en-GB" dirty="0" smtClean="0"/>
              <a:t>US more stable</a:t>
            </a:r>
          </a:p>
          <a:p>
            <a:r>
              <a:rPr lang="en-GB" dirty="0" smtClean="0"/>
              <a:t>Mideast, S Asia, Africa rising?</a:t>
            </a:r>
          </a:p>
          <a:p>
            <a:r>
              <a:rPr lang="en-GB" dirty="0" smtClean="0"/>
              <a:t>Yet no obvious </a:t>
            </a:r>
            <a:r>
              <a:rPr lang="en-GB" dirty="0" err="1" smtClean="0"/>
              <a:t>mideast</a:t>
            </a:r>
            <a:r>
              <a:rPr lang="en-GB" dirty="0" smtClean="0"/>
              <a:t> or African power on the horizon</a:t>
            </a:r>
          </a:p>
          <a:p>
            <a:endParaRPr lang="en-GB" dirty="0" smtClean="0"/>
          </a:p>
          <a:p>
            <a:endParaRPr lang="en-GB" dirty="0"/>
          </a:p>
        </p:txBody>
      </p:sp>
    </p:spTree>
    <p:extLst>
      <p:ext uri="{BB962C8B-B14F-4D97-AF65-F5344CB8AC3E}">
        <p14:creationId xmlns:p14="http://schemas.microsoft.com/office/powerpoint/2010/main" val="167426533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026"/>
          <p:cNvSpPr>
            <a:spLocks noGrp="1" noChangeArrowheads="1"/>
          </p:cNvSpPr>
          <p:nvPr>
            <p:ph type="title"/>
          </p:nvPr>
        </p:nvSpPr>
        <p:spPr/>
        <p:txBody>
          <a:bodyPr>
            <a:normAutofit fontScale="90000"/>
          </a:bodyPr>
          <a:lstStyle/>
          <a:p>
            <a:r>
              <a:rPr lang="en-GB"/>
              <a:t>Demography and Ethnic Conflict: Northern Ireland</a:t>
            </a:r>
          </a:p>
        </p:txBody>
      </p:sp>
      <p:sp>
        <p:nvSpPr>
          <p:cNvPr id="32772" name="Rectangle 1028"/>
          <p:cNvSpPr>
            <a:spLocks noGrp="1" noChangeArrowheads="1"/>
          </p:cNvSpPr>
          <p:nvPr>
            <p:ph type="body" sz="half" idx="2"/>
          </p:nvPr>
        </p:nvSpPr>
        <p:spPr/>
        <p:txBody>
          <a:bodyPr/>
          <a:lstStyle/>
          <a:p>
            <a:pPr fontAlgn="t"/>
            <a:r>
              <a:rPr lang="en-GB" sz="2400" b="1"/>
              <a:t>"The basic fear of Protestants in Northern Ireland is that they will be outbred by the Roman Catholics. It is as simple as that."  - Terence O’ Neill, Unionist PM of Northern Ireland after resigning, 1969</a:t>
            </a:r>
          </a:p>
          <a:p>
            <a:endParaRPr lang="en-GB" sz="2400"/>
          </a:p>
        </p:txBody>
      </p:sp>
      <p:pic>
        <p:nvPicPr>
          <p:cNvPr id="32774" name="Picture 1030" descr="oneill_terence"/>
          <p:cNvPicPr>
            <a:picLocks noGrp="1" noChangeAspect="1" noChangeArrowheads="1"/>
          </p:cNvPicPr>
          <p:nvPr>
            <p:ph type="clipArt" sz="half" idx="1"/>
          </p:nvPr>
        </p:nvPicPr>
        <p:blipFill>
          <a:blip r:embed="rId3" cstate="print"/>
          <a:srcRect/>
          <a:stretch>
            <a:fillRect/>
          </a:stretch>
        </p:blipFill>
        <p:spPr>
          <a:xfrm>
            <a:off x="993775" y="1981200"/>
            <a:ext cx="3194050" cy="4114800"/>
          </a:xfrm>
          <a:noFill/>
          <a:ln/>
        </p:spPr>
      </p:pic>
    </p:spTree>
    <p:extLst>
      <p:ext uri="{BB962C8B-B14F-4D97-AF65-F5344CB8AC3E}">
        <p14:creationId xmlns:p14="http://schemas.microsoft.com/office/powerpoint/2010/main" val="153669748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Middle East</a:t>
            </a:r>
            <a:endParaRPr lang="en-GB" dirty="0"/>
          </a:p>
        </p:txBody>
      </p:sp>
      <p:sp>
        <p:nvSpPr>
          <p:cNvPr id="3" name="Content Placeholder 2"/>
          <p:cNvSpPr>
            <a:spLocks noGrp="1"/>
          </p:cNvSpPr>
          <p:nvPr>
            <p:ph sz="half" idx="1"/>
          </p:nvPr>
        </p:nvSpPr>
        <p:spPr>
          <a:xfrm>
            <a:off x="251520" y="1600200"/>
            <a:ext cx="4244280" cy="4709120"/>
          </a:xfrm>
        </p:spPr>
        <p:txBody>
          <a:bodyPr>
            <a:normAutofit/>
          </a:bodyPr>
          <a:lstStyle/>
          <a:p>
            <a:pPr>
              <a:lnSpc>
                <a:spcPct val="90000"/>
              </a:lnSpc>
            </a:pPr>
            <a:r>
              <a:rPr lang="en-GB" dirty="0" smtClean="0"/>
              <a:t>Lebanon: Muslim fertility and immigration helped spark civil war</a:t>
            </a:r>
          </a:p>
          <a:p>
            <a:pPr>
              <a:lnSpc>
                <a:spcPct val="90000"/>
              </a:lnSpc>
            </a:pPr>
            <a:r>
              <a:rPr lang="en-GB" dirty="0" smtClean="0"/>
              <a:t>Israel: worries about Jewish-Muslim and secular-orthodox fertility differentials</a:t>
            </a:r>
          </a:p>
          <a:p>
            <a:endParaRPr lang="en-GB" dirty="0"/>
          </a:p>
        </p:txBody>
      </p:sp>
      <p:pic>
        <p:nvPicPr>
          <p:cNvPr id="6" name="Content Placeholder 5" descr="lebanon.jpg"/>
          <p:cNvPicPr>
            <a:picLocks noGrp="1" noChangeAspect="1"/>
          </p:cNvPicPr>
          <p:nvPr>
            <p:ph sz="half" idx="2"/>
          </p:nvPr>
        </p:nvPicPr>
        <p:blipFill>
          <a:blip r:embed="rId3" cstate="print"/>
          <a:stretch>
            <a:fillRect/>
          </a:stretch>
        </p:blipFill>
        <p:spPr>
          <a:xfrm>
            <a:off x="4283968" y="1915726"/>
            <a:ext cx="4860032" cy="3331780"/>
          </a:xfrm>
        </p:spPr>
      </p:pic>
    </p:spTree>
    <p:extLst>
      <p:ext uri="{BB962C8B-B14F-4D97-AF65-F5344CB8AC3E}">
        <p14:creationId xmlns:p14="http://schemas.microsoft.com/office/powerpoint/2010/main" val="24480626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p:cNvSpPr>
          <p:nvPr>
            <p:ph type="title" idx="4294967295"/>
          </p:nvPr>
        </p:nvSpPr>
        <p:spPr/>
        <p:txBody>
          <a:bodyPr>
            <a:normAutofit fontScale="90000"/>
          </a:bodyPr>
          <a:lstStyle/>
          <a:p>
            <a:r>
              <a:rPr lang="en-GB" sz="4000" smtClean="0"/>
              <a:t/>
            </a:r>
            <a:br>
              <a:rPr lang="en-GB" sz="4000" smtClean="0"/>
            </a:br>
            <a:r>
              <a:rPr lang="en-GB" sz="4000" smtClean="0"/>
              <a:t>Demographic Transition</a:t>
            </a:r>
            <a:br>
              <a:rPr lang="en-GB" sz="4000" smtClean="0"/>
            </a:br>
            <a:endParaRPr lang="en-GB" sz="4000" smtClean="0"/>
          </a:p>
        </p:txBody>
      </p:sp>
      <p:sp>
        <p:nvSpPr>
          <p:cNvPr id="8195" name="Rectangle 3"/>
          <p:cNvSpPr>
            <a:spLocks noGrp="1"/>
          </p:cNvSpPr>
          <p:nvPr>
            <p:ph type="body" sz="half" idx="4294967295"/>
          </p:nvPr>
        </p:nvSpPr>
        <p:spPr>
          <a:xfrm>
            <a:off x="0" y="1557338"/>
            <a:ext cx="4427538" cy="4752975"/>
          </a:xfrm>
        </p:spPr>
        <p:txBody>
          <a:bodyPr/>
          <a:lstStyle/>
          <a:p>
            <a:pPr>
              <a:lnSpc>
                <a:spcPct val="90000"/>
              </a:lnSpc>
            </a:pPr>
            <a:r>
              <a:rPr lang="en-GB" sz="2800" smtClean="0"/>
              <a:t>Begins in Europe in late 18</a:t>
            </a:r>
            <a:r>
              <a:rPr lang="en-GB" sz="2800" baseline="30000" smtClean="0"/>
              <a:t>th</a:t>
            </a:r>
            <a:r>
              <a:rPr lang="en-GB" sz="2800" smtClean="0"/>
              <a:t> c.</a:t>
            </a:r>
          </a:p>
          <a:p>
            <a:pPr>
              <a:lnSpc>
                <a:spcPct val="90000"/>
              </a:lnSpc>
            </a:pPr>
            <a:r>
              <a:rPr lang="en-GB" sz="2800" smtClean="0"/>
              <a:t>Spreads to much of the rest of the world in 20</a:t>
            </a:r>
            <a:r>
              <a:rPr lang="en-GB" sz="2800" baseline="30000" smtClean="0"/>
              <a:t>th</a:t>
            </a:r>
            <a:r>
              <a:rPr lang="en-GB" sz="2800" smtClean="0"/>
              <a:t> c</a:t>
            </a:r>
          </a:p>
          <a:p>
            <a:pPr>
              <a:lnSpc>
                <a:spcPct val="90000"/>
              </a:lnSpc>
            </a:pPr>
            <a:r>
              <a:rPr lang="en-GB" sz="2800" smtClean="0"/>
              <a:t>TFR below 2.1 in most of East Asia, Brazil, Kerala, Tunisia, Iran…</a:t>
            </a:r>
          </a:p>
          <a:p>
            <a:pPr>
              <a:lnSpc>
                <a:spcPct val="90000"/>
              </a:lnSpc>
            </a:pPr>
            <a:r>
              <a:rPr lang="en-GB" sz="2800" smtClean="0"/>
              <a:t>World TFR is just 2.55. UN predicts World TFR falling below replacement (2.33) during 2020-2050</a:t>
            </a:r>
            <a:endParaRPr lang="en-US" sz="2800" smtClean="0"/>
          </a:p>
        </p:txBody>
      </p:sp>
      <p:pic>
        <p:nvPicPr>
          <p:cNvPr id="8196" name="Picture 4"/>
          <p:cNvPicPr>
            <a:picLocks noGrp="1" noChangeAspect="1" noChangeArrowheads="1"/>
          </p:cNvPicPr>
          <p:nvPr>
            <p:ph sz="half" idx="4294967295"/>
          </p:nvPr>
        </p:nvPicPr>
        <p:blipFill>
          <a:blip r:embed="rId3" cstate="print"/>
          <a:srcRect/>
          <a:stretch>
            <a:fillRect/>
          </a:stretch>
        </p:blipFill>
        <p:spPr>
          <a:xfrm>
            <a:off x="4356100" y="1951038"/>
            <a:ext cx="4608513" cy="3959225"/>
          </a:xfr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Sons of the Soil Conflicts</a:t>
            </a:r>
            <a:endParaRPr lang="en-GB" dirty="0"/>
          </a:p>
        </p:txBody>
      </p:sp>
      <p:sp>
        <p:nvSpPr>
          <p:cNvPr id="4" name="Content Placeholder 3"/>
          <p:cNvSpPr>
            <a:spLocks noGrp="1"/>
          </p:cNvSpPr>
          <p:nvPr>
            <p:ph sz="half" idx="1"/>
          </p:nvPr>
        </p:nvSpPr>
        <p:spPr/>
        <p:txBody>
          <a:bodyPr>
            <a:normAutofit/>
          </a:bodyPr>
          <a:lstStyle/>
          <a:p>
            <a:r>
              <a:rPr lang="en-GB" dirty="0" smtClean="0"/>
              <a:t>‘Our’ land. Concern with migrants</a:t>
            </a:r>
          </a:p>
          <a:p>
            <a:r>
              <a:rPr lang="en-GB" dirty="0" smtClean="0"/>
              <a:t>Indigenousness (</a:t>
            </a:r>
            <a:r>
              <a:rPr lang="en-GB" dirty="0" err="1" smtClean="0"/>
              <a:t>Eriksen</a:t>
            </a:r>
            <a:r>
              <a:rPr lang="en-GB" dirty="0" smtClean="0"/>
              <a:t> 1993)</a:t>
            </a:r>
          </a:p>
          <a:p>
            <a:r>
              <a:rPr lang="en-GB" dirty="0" smtClean="0"/>
              <a:t>Dominant ethnicity; dominant ethno-nationalism (Kaufmann 2004)</a:t>
            </a:r>
          </a:p>
          <a:p>
            <a:endParaRPr lang="en-GB" dirty="0"/>
          </a:p>
        </p:txBody>
      </p:sp>
      <p:pic>
        <p:nvPicPr>
          <p:cNvPr id="6" name="Content Placeholder 5" descr="Ivory Coast election.jpg"/>
          <p:cNvPicPr>
            <a:picLocks noGrp="1" noChangeAspect="1"/>
          </p:cNvPicPr>
          <p:nvPr>
            <p:ph sz="half" idx="2"/>
          </p:nvPr>
        </p:nvPicPr>
        <p:blipFill>
          <a:blip r:embed="rId3" cstate="print"/>
          <a:stretch>
            <a:fillRect/>
          </a:stretch>
        </p:blipFill>
        <p:spPr>
          <a:xfrm>
            <a:off x="5545147" y="1124744"/>
            <a:ext cx="3573452" cy="2683512"/>
          </a:xfr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03239" y="3295278"/>
            <a:ext cx="2483815" cy="3562722"/>
          </a:xfrm>
          <a:prstGeom prst="rect">
            <a:avLst/>
          </a:prstGeom>
        </p:spPr>
      </p:pic>
    </p:spTree>
    <p:extLst>
      <p:ext uri="{BB962C8B-B14F-4D97-AF65-F5344CB8AC3E}">
        <p14:creationId xmlns:p14="http://schemas.microsoft.com/office/powerpoint/2010/main" val="109584757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Groups: Primordial or Constructed?</a:t>
            </a:r>
            <a:endParaRPr lang="en-GB" dirty="0"/>
          </a:p>
        </p:txBody>
      </p:sp>
      <p:sp>
        <p:nvSpPr>
          <p:cNvPr id="3" name="Content Placeholder 2"/>
          <p:cNvSpPr>
            <a:spLocks noGrp="1"/>
          </p:cNvSpPr>
          <p:nvPr>
            <p:ph idx="1"/>
          </p:nvPr>
        </p:nvSpPr>
        <p:spPr/>
        <p:txBody>
          <a:bodyPr>
            <a:normAutofit lnSpcReduction="10000"/>
          </a:bodyPr>
          <a:lstStyle/>
          <a:p>
            <a:r>
              <a:rPr lang="en-GB" dirty="0" smtClean="0"/>
              <a:t>Theories of nationalism</a:t>
            </a:r>
          </a:p>
          <a:p>
            <a:r>
              <a:rPr lang="en-GB" dirty="0" smtClean="0"/>
              <a:t>How quickly can group boundaries be constructed, invented?</a:t>
            </a:r>
          </a:p>
          <a:p>
            <a:r>
              <a:rPr lang="en-GB" dirty="0" smtClean="0"/>
              <a:t>Rigidity or flexibility of ethnic boundaries. </a:t>
            </a:r>
          </a:p>
          <a:p>
            <a:pPr lvl="1"/>
            <a:r>
              <a:rPr lang="en-GB" dirty="0" smtClean="0"/>
              <a:t>Varies by type of group: state v ethnic group</a:t>
            </a:r>
          </a:p>
          <a:p>
            <a:pPr lvl="1"/>
            <a:r>
              <a:rPr lang="en-GB" dirty="0" smtClean="0"/>
              <a:t>Varies by location: North India v Caribbean</a:t>
            </a:r>
          </a:p>
          <a:p>
            <a:pPr lvl="1"/>
            <a:r>
              <a:rPr lang="en-GB" dirty="0" smtClean="0"/>
              <a:t>May be rooted in specific traditions concerning boundary maintenance of </a:t>
            </a:r>
            <a:r>
              <a:rPr lang="en-GB" dirty="0" err="1" smtClean="0"/>
              <a:t>patrilineal</a:t>
            </a:r>
            <a:r>
              <a:rPr lang="en-GB" dirty="0" smtClean="0"/>
              <a:t> v matrilineal descent rules (Wimmer)</a:t>
            </a:r>
            <a:endParaRPr lang="en-GB" dirty="0"/>
          </a:p>
        </p:txBody>
      </p:sp>
    </p:spTree>
    <p:extLst>
      <p:ext uri="{BB962C8B-B14F-4D97-AF65-F5344CB8AC3E}">
        <p14:creationId xmlns:p14="http://schemas.microsoft.com/office/powerpoint/2010/main" val="389453241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Which Groups?</a:t>
            </a:r>
            <a:endParaRPr lang="en-GB" dirty="0"/>
          </a:p>
        </p:txBody>
      </p:sp>
      <p:sp>
        <p:nvSpPr>
          <p:cNvPr id="3" name="Content Placeholder 2"/>
          <p:cNvSpPr>
            <a:spLocks noGrp="1"/>
          </p:cNvSpPr>
          <p:nvPr>
            <p:ph idx="1"/>
          </p:nvPr>
        </p:nvSpPr>
        <p:spPr/>
        <p:txBody>
          <a:bodyPr/>
          <a:lstStyle/>
          <a:p>
            <a:r>
              <a:rPr lang="en-GB" dirty="0" smtClean="0"/>
              <a:t>City, region, ethnic group, nation, religion, civilization</a:t>
            </a:r>
            <a:endParaRPr lang="en-GB" dirty="0"/>
          </a:p>
          <a:p>
            <a:r>
              <a:rPr lang="en-GB" dirty="0" smtClean="0"/>
              <a:t>Ages, Sexes - still constructed (gender, generation)</a:t>
            </a:r>
          </a:p>
          <a:p>
            <a:endParaRPr lang="en-GB" dirty="0"/>
          </a:p>
        </p:txBody>
      </p:sp>
    </p:spTree>
    <p:extLst>
      <p:ext uri="{BB962C8B-B14F-4D97-AF65-F5344CB8AC3E}">
        <p14:creationId xmlns:p14="http://schemas.microsoft.com/office/powerpoint/2010/main" val="267387996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Conclusion</a:t>
            </a:r>
            <a:endParaRPr lang="en-GB" dirty="0"/>
          </a:p>
        </p:txBody>
      </p:sp>
      <p:sp>
        <p:nvSpPr>
          <p:cNvPr id="3" name="Content Placeholder 2"/>
          <p:cNvSpPr>
            <a:spLocks noGrp="1"/>
          </p:cNvSpPr>
          <p:nvPr>
            <p:ph idx="1"/>
          </p:nvPr>
        </p:nvSpPr>
        <p:spPr>
          <a:xfrm>
            <a:off x="457200" y="1268760"/>
            <a:ext cx="8229600" cy="4857403"/>
          </a:xfrm>
        </p:spPr>
        <p:txBody>
          <a:bodyPr>
            <a:normAutofit lnSpcReduction="10000"/>
          </a:bodyPr>
          <a:lstStyle/>
          <a:p>
            <a:r>
              <a:rPr lang="en-GB" dirty="0" smtClean="0"/>
              <a:t>Population change can affect politics, or politics can affect population change</a:t>
            </a:r>
          </a:p>
          <a:p>
            <a:r>
              <a:rPr lang="en-GB" dirty="0" smtClean="0"/>
              <a:t>Often works indirectly or in interaction with other factors</a:t>
            </a:r>
          </a:p>
          <a:p>
            <a:r>
              <a:rPr lang="en-GB" dirty="0" smtClean="0"/>
              <a:t>Megatrends: youth bulge, aging North, mass immigration to West, migration to cities </a:t>
            </a:r>
          </a:p>
          <a:p>
            <a:r>
              <a:rPr lang="en-GB" dirty="0" smtClean="0"/>
              <a:t>Instability in global South, reconfiguration of international power, pressure on national identity in the West via ethnic transformation, urban reform and unrest</a:t>
            </a:r>
            <a:endParaRPr lang="en-GB" dirty="0"/>
          </a:p>
          <a:p>
            <a:endParaRPr lang="en-GB" dirty="0" smtClean="0"/>
          </a:p>
        </p:txBody>
      </p:sp>
    </p:spTree>
    <p:extLst>
      <p:ext uri="{BB962C8B-B14F-4D97-AF65-F5344CB8AC3E}">
        <p14:creationId xmlns:p14="http://schemas.microsoft.com/office/powerpoint/2010/main" val="35641041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6" descr="Fertility_rate_world_map_2"/>
          <p:cNvPicPr>
            <a:picLocks noChangeAspect="1" noChangeArrowheads="1"/>
          </p:cNvPicPr>
          <p:nvPr/>
        </p:nvPicPr>
        <p:blipFill>
          <a:blip r:embed="rId3" cstate="print"/>
          <a:srcRect/>
          <a:stretch>
            <a:fillRect/>
          </a:stretch>
        </p:blipFill>
        <p:spPr bwMode="auto">
          <a:xfrm>
            <a:off x="0" y="1628775"/>
            <a:ext cx="8785225" cy="4067175"/>
          </a:xfrm>
          <a:prstGeom prst="rect">
            <a:avLst/>
          </a:prstGeom>
          <a:noFill/>
          <a:ln w="9525">
            <a:solidFill>
              <a:schemeClr val="tx1"/>
            </a:solidFill>
            <a:miter lim="800000"/>
            <a:headEnd/>
            <a:tailEnd/>
          </a:ln>
        </p:spPr>
      </p:pic>
      <p:sp>
        <p:nvSpPr>
          <p:cNvPr id="9222" name="Text Box 10"/>
          <p:cNvSpPr txBox="1">
            <a:spLocks noChangeArrowheads="1"/>
          </p:cNvSpPr>
          <p:nvPr/>
        </p:nvSpPr>
        <p:spPr bwMode="auto">
          <a:xfrm>
            <a:off x="1619250" y="115888"/>
            <a:ext cx="5761038" cy="1077218"/>
          </a:xfrm>
          <a:prstGeom prst="rect">
            <a:avLst/>
          </a:prstGeom>
          <a:noFill/>
          <a:ln w="9525">
            <a:noFill/>
            <a:miter lim="800000"/>
            <a:headEnd/>
            <a:tailEnd/>
          </a:ln>
        </p:spPr>
        <p:txBody>
          <a:bodyPr>
            <a:spAutoFit/>
          </a:bodyPr>
          <a:lstStyle/>
          <a:p>
            <a:pPr>
              <a:spcBef>
                <a:spcPct val="50000"/>
              </a:spcBef>
            </a:pPr>
            <a:r>
              <a:rPr lang="en-US" sz="3200" b="1" dirty="0" smtClean="0"/>
              <a:t>Total </a:t>
            </a:r>
            <a:r>
              <a:rPr lang="en-US" sz="3200" b="1" dirty="0"/>
              <a:t>Fertility Rates by Country, 2008</a:t>
            </a:r>
          </a:p>
        </p:txBody>
      </p:sp>
      <p:sp>
        <p:nvSpPr>
          <p:cNvPr id="9223" name="Text Box 11"/>
          <p:cNvSpPr txBox="1">
            <a:spLocks noChangeArrowheads="1"/>
          </p:cNvSpPr>
          <p:nvPr/>
        </p:nvSpPr>
        <p:spPr bwMode="auto">
          <a:xfrm>
            <a:off x="395288" y="5876925"/>
            <a:ext cx="3816350" cy="366713"/>
          </a:xfrm>
          <a:prstGeom prst="rect">
            <a:avLst/>
          </a:prstGeom>
          <a:noFill/>
          <a:ln w="9525">
            <a:noFill/>
            <a:miter lim="800000"/>
            <a:headEnd/>
            <a:tailEnd/>
          </a:ln>
        </p:spPr>
        <p:txBody>
          <a:bodyPr>
            <a:spAutoFit/>
          </a:bodyPr>
          <a:lstStyle/>
          <a:p>
            <a:pPr>
              <a:spcBef>
                <a:spcPct val="50000"/>
              </a:spcBef>
            </a:pPr>
            <a:r>
              <a:rPr lang="en-US"/>
              <a:t>Source: CIA World Fact Book 2008</a:t>
            </a:r>
          </a:p>
        </p:txBody>
      </p:sp>
      <p:sp>
        <p:nvSpPr>
          <p:cNvPr id="9224" name="Oval 3"/>
          <p:cNvSpPr>
            <a:spLocks noChangeArrowheads="1"/>
          </p:cNvSpPr>
          <p:nvPr/>
        </p:nvSpPr>
        <p:spPr bwMode="auto">
          <a:xfrm>
            <a:off x="107950" y="3860800"/>
            <a:ext cx="647700" cy="431800"/>
          </a:xfrm>
          <a:prstGeom prst="ellipse">
            <a:avLst/>
          </a:prstGeom>
          <a:noFill/>
          <a:ln w="9525" algn="ctr">
            <a:solidFill>
              <a:srgbClr val="FF0000"/>
            </a:solidFill>
            <a:round/>
            <a:headEnd/>
            <a:tailEnd/>
          </a:ln>
        </p:spPr>
        <p:txBody>
          <a:bodyPr wrap="none" anchor="ctr"/>
          <a:lstStyle/>
          <a:p>
            <a:endParaRPr lang="en-US"/>
          </a:p>
        </p:txBody>
      </p:sp>
    </p:spTree>
    <p:extLst>
      <p:ext uri="{BB962C8B-B14F-4D97-AF65-F5344CB8AC3E}">
        <p14:creationId xmlns:p14="http://schemas.microsoft.com/office/powerpoint/2010/main" val="15774489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Megatrends</a:t>
            </a:r>
            <a:endParaRPr lang="en-GB" dirty="0"/>
          </a:p>
        </p:txBody>
      </p:sp>
      <p:sp>
        <p:nvSpPr>
          <p:cNvPr id="3" name="Content Placeholder 2"/>
          <p:cNvSpPr>
            <a:spLocks noGrp="1"/>
          </p:cNvSpPr>
          <p:nvPr>
            <p:ph idx="1"/>
          </p:nvPr>
        </p:nvSpPr>
        <p:spPr/>
        <p:txBody>
          <a:bodyPr/>
          <a:lstStyle/>
          <a:p>
            <a:r>
              <a:rPr lang="en-GB" dirty="0" smtClean="0"/>
              <a:t>Youth </a:t>
            </a:r>
            <a:r>
              <a:rPr lang="en-GB" dirty="0" smtClean="0"/>
              <a:t>bulge</a:t>
            </a:r>
          </a:p>
          <a:p>
            <a:r>
              <a:rPr lang="en-GB" dirty="0"/>
              <a:t>Rise of non-West</a:t>
            </a:r>
          </a:p>
          <a:p>
            <a:r>
              <a:rPr lang="en-GB" dirty="0"/>
              <a:t>Aging of developed world</a:t>
            </a:r>
          </a:p>
          <a:p>
            <a:r>
              <a:rPr lang="en-GB" dirty="0"/>
              <a:t>Mass migration across political/ethnic boundaries?</a:t>
            </a:r>
          </a:p>
          <a:p>
            <a:r>
              <a:rPr lang="en-GB" dirty="0" smtClean="0"/>
              <a:t>Mass </a:t>
            </a:r>
            <a:r>
              <a:rPr lang="en-GB" dirty="0" smtClean="0"/>
              <a:t>urbanization</a:t>
            </a:r>
          </a:p>
          <a:p>
            <a:r>
              <a:rPr lang="en-GB" dirty="0" smtClean="0"/>
              <a:t>Common disease pool</a:t>
            </a:r>
            <a:r>
              <a:rPr lang="en-GB" dirty="0" smtClean="0"/>
              <a:t>?</a:t>
            </a:r>
            <a:endParaRPr lang="en-GB" dirty="0" smtClean="0"/>
          </a:p>
        </p:txBody>
      </p:sp>
    </p:spTree>
    <p:extLst>
      <p:ext uri="{BB962C8B-B14F-4D97-AF65-F5344CB8AC3E}">
        <p14:creationId xmlns:p14="http://schemas.microsoft.com/office/powerpoint/2010/main" val="14661442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Huntington on the youth bulge</a:t>
            </a:r>
            <a:endParaRPr lang="en-GB" dirty="0"/>
          </a:p>
        </p:txBody>
      </p:sp>
      <p:sp>
        <p:nvSpPr>
          <p:cNvPr id="3" name="Content Placeholder 2"/>
          <p:cNvSpPr>
            <a:spLocks noGrp="1"/>
          </p:cNvSpPr>
          <p:nvPr>
            <p:ph idx="1"/>
          </p:nvPr>
        </p:nvSpPr>
        <p:spPr/>
        <p:txBody>
          <a:bodyPr>
            <a:normAutofit/>
          </a:bodyPr>
          <a:lstStyle/>
          <a:p>
            <a:r>
              <a:rPr lang="en-GB" dirty="0"/>
              <a:t>I don’t think Islam is any more violent than other religions . . . But the key </a:t>
            </a:r>
            <a:r>
              <a:rPr lang="en-GB" dirty="0" smtClean="0"/>
              <a:t>… </a:t>
            </a:r>
            <a:r>
              <a:rPr lang="en-GB" dirty="0"/>
              <a:t>is </a:t>
            </a:r>
            <a:r>
              <a:rPr lang="en-GB" dirty="0" smtClean="0"/>
              <a:t>the demographic </a:t>
            </a:r>
            <a:r>
              <a:rPr lang="en-GB" dirty="0"/>
              <a:t>factor. Generally speaking, the people who go out and kill other </a:t>
            </a:r>
            <a:r>
              <a:rPr lang="en-GB" dirty="0" smtClean="0"/>
              <a:t>people are </a:t>
            </a:r>
            <a:r>
              <a:rPr lang="en-GB" dirty="0"/>
              <a:t>males between the ages of 16 and 30. During the 1960s, 1970s, and 1980s, </a:t>
            </a:r>
            <a:r>
              <a:rPr lang="en-GB" dirty="0" smtClean="0"/>
              <a:t>there were </a:t>
            </a:r>
            <a:r>
              <a:rPr lang="en-GB" dirty="0"/>
              <a:t>high </a:t>
            </a:r>
            <a:r>
              <a:rPr lang="en-GB" dirty="0" err="1"/>
              <a:t>birthrates</a:t>
            </a:r>
            <a:r>
              <a:rPr lang="en-GB" dirty="0"/>
              <a:t> in the Muslim world, and this has given rise to a huge </a:t>
            </a:r>
            <a:r>
              <a:rPr lang="en-GB" dirty="0" smtClean="0"/>
              <a:t>youth bulge – Samuel Huntington, after the 9/11 attacks</a:t>
            </a:r>
            <a:endParaRPr lang="en-GB" dirty="0"/>
          </a:p>
        </p:txBody>
      </p:sp>
    </p:spTree>
    <p:extLst>
      <p:ext uri="{BB962C8B-B14F-4D97-AF65-F5344CB8AC3E}">
        <p14:creationId xmlns:p14="http://schemas.microsoft.com/office/powerpoint/2010/main" val="31135061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murderRates.gif"/>
          <p:cNvPicPr>
            <a:picLocks noGrp="1" noChangeAspect="1"/>
          </p:cNvPicPr>
          <p:nvPr>
            <p:ph sz="half" idx="4294967295"/>
          </p:nvPr>
        </p:nvPicPr>
        <p:blipFill>
          <a:blip r:embed="rId3" cstate="print"/>
          <a:stretch>
            <a:fillRect/>
          </a:stretch>
        </p:blipFill>
        <p:spPr>
          <a:xfrm>
            <a:off x="0" y="620688"/>
            <a:ext cx="9144000" cy="5617614"/>
          </a:xfrm>
          <a:prstGeom prst="rect">
            <a:avLst/>
          </a:prstGeom>
          <a:ln w="6350" cap="sq">
            <a:solidFill>
              <a:srgbClr val="000000"/>
            </a:solidFill>
            <a:miter lim="800000"/>
          </a:ln>
          <a:effectLst>
            <a:outerShdw blurRad="57150" dist="50800" dir="2700000" algn="tl" rotWithShape="0">
              <a:srgbClr val="000000">
                <a:alpha val="40000"/>
              </a:srgbClr>
            </a:outerShdw>
          </a:effectLst>
        </p:spPr>
      </p:pic>
      <p:sp>
        <p:nvSpPr>
          <p:cNvPr id="6" name="TextBox 5"/>
          <p:cNvSpPr txBox="1"/>
          <p:nvPr/>
        </p:nvSpPr>
        <p:spPr>
          <a:xfrm>
            <a:off x="0" y="0"/>
            <a:ext cx="9144000" cy="646331"/>
          </a:xfrm>
          <a:prstGeom prst="rect">
            <a:avLst/>
          </a:prstGeom>
          <a:noFill/>
        </p:spPr>
        <p:txBody>
          <a:bodyPr wrap="square" rtlCol="0">
            <a:spAutoFit/>
          </a:bodyPr>
          <a:lstStyle/>
          <a:p>
            <a:r>
              <a:rPr lang="en-GB" sz="3600" b="1" dirty="0" smtClean="0"/>
              <a:t>Young Men and Violence?</a:t>
            </a:r>
            <a:endParaRPr lang="en-GB" sz="3600" b="1" dirty="0"/>
          </a:p>
        </p:txBody>
      </p:sp>
      <p:sp>
        <p:nvSpPr>
          <p:cNvPr id="7" name="Rectangle 6"/>
          <p:cNvSpPr/>
          <p:nvPr/>
        </p:nvSpPr>
        <p:spPr>
          <a:xfrm>
            <a:off x="0" y="6309320"/>
            <a:ext cx="9144000" cy="400110"/>
          </a:xfrm>
          <a:prstGeom prst="rect">
            <a:avLst/>
          </a:prstGeom>
        </p:spPr>
        <p:txBody>
          <a:bodyPr wrap="square">
            <a:spAutoFit/>
          </a:bodyPr>
          <a:lstStyle/>
          <a:p>
            <a:r>
              <a:rPr lang="en-GB" sz="1000" dirty="0"/>
              <a:t>Figure 1. Age-specific rates of killing nonrelatives for each sex in the United Kingdom and Chicago. Although murder rates are 30 times higher in Chicago, shapes of the curves are nearly identical in both places. Murders are almost invariably committed by young men, not by females or by older males. [Adapted from Daly and Wilson (1990).] </a:t>
            </a:r>
          </a:p>
        </p:txBody>
      </p:sp>
    </p:spTree>
    <p:extLst>
      <p:ext uri="{BB962C8B-B14F-4D97-AF65-F5344CB8AC3E}">
        <p14:creationId xmlns:p14="http://schemas.microsoft.com/office/powerpoint/2010/main" val="23314931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Young Men and Violence?</a:t>
            </a:r>
            <a:endParaRPr lang="en-GB" dirty="0"/>
          </a:p>
        </p:txBody>
      </p:sp>
      <p:pic>
        <p:nvPicPr>
          <p:cNvPr id="7" name="Content Placeholder 6" descr="Blood-and-Belonging.jpg"/>
          <p:cNvPicPr>
            <a:picLocks noGrp="1" noChangeAspect="1"/>
          </p:cNvPicPr>
          <p:nvPr>
            <p:ph sz="half" idx="1"/>
          </p:nvPr>
        </p:nvPicPr>
        <p:blipFill>
          <a:blip r:embed="rId3" cstate="print"/>
          <a:stretch>
            <a:fillRect/>
          </a:stretch>
        </p:blipFill>
        <p:spPr>
          <a:xfrm>
            <a:off x="683568" y="1772816"/>
            <a:ext cx="2578174" cy="4010493"/>
          </a:xfrm>
        </p:spPr>
      </p:pic>
      <p:sp>
        <p:nvSpPr>
          <p:cNvPr id="6" name="Content Placeholder 5"/>
          <p:cNvSpPr>
            <a:spLocks noGrp="1"/>
          </p:cNvSpPr>
          <p:nvPr>
            <p:ph sz="half" idx="2"/>
          </p:nvPr>
        </p:nvSpPr>
        <p:spPr/>
        <p:txBody>
          <a:bodyPr>
            <a:normAutofit fontScale="92500"/>
          </a:bodyPr>
          <a:lstStyle/>
          <a:p>
            <a:pPr>
              <a:buNone/>
            </a:pPr>
            <a:r>
              <a:rPr lang="en-GB" dirty="0"/>
              <a:t> </a:t>
            </a:r>
            <a:r>
              <a:rPr lang="en-GB" dirty="0" smtClean="0"/>
              <a:t>“Young </a:t>
            </a:r>
            <a:r>
              <a:rPr lang="en-GB" dirty="0"/>
              <a:t>men who loved the ruins, loved the destruction, loved the power that came from the barrels of their guns," </a:t>
            </a:r>
            <a:r>
              <a:rPr lang="en-GB" dirty="0" smtClean="0"/>
              <a:t> - Michael </a:t>
            </a:r>
            <a:r>
              <a:rPr lang="en-GB" dirty="0" err="1" smtClean="0"/>
              <a:t>Ignatieff</a:t>
            </a:r>
            <a:r>
              <a:rPr lang="en-GB" dirty="0" smtClean="0"/>
              <a:t>, </a:t>
            </a:r>
            <a:r>
              <a:rPr lang="en-GB" i="1" dirty="0" smtClean="0"/>
              <a:t>Blood &amp; Belonging</a:t>
            </a:r>
            <a:r>
              <a:rPr lang="en-GB" dirty="0" smtClean="0"/>
              <a:t> (1995)</a:t>
            </a:r>
          </a:p>
          <a:p>
            <a:r>
              <a:rPr lang="en-GB" dirty="0" smtClean="0"/>
              <a:t>Freudian, </a:t>
            </a:r>
            <a:r>
              <a:rPr lang="en-GB" dirty="0" err="1" smtClean="0"/>
              <a:t>sociobiological</a:t>
            </a:r>
            <a:r>
              <a:rPr lang="en-GB" dirty="0" smtClean="0"/>
              <a:t> argument about 18-25 males</a:t>
            </a:r>
            <a:endParaRPr lang="en-GB" dirty="0"/>
          </a:p>
        </p:txBody>
      </p:sp>
    </p:spTree>
    <p:extLst>
      <p:ext uri="{BB962C8B-B14F-4D97-AF65-F5344CB8AC3E}">
        <p14:creationId xmlns:p14="http://schemas.microsoft.com/office/powerpoint/2010/main" val="25490144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Younger Countries More Violent</a:t>
            </a:r>
            <a:endParaRPr lang="en-GB" dirty="0"/>
          </a:p>
        </p:txBody>
      </p:sp>
      <p:pic>
        <p:nvPicPr>
          <p:cNvPr id="8" name="Content Placeholder 7" descr="ISIS.jpg"/>
          <p:cNvPicPr>
            <a:picLocks noGrp="1" noChangeAspect="1"/>
          </p:cNvPicPr>
          <p:nvPr>
            <p:ph sz="half" idx="1"/>
          </p:nvPr>
        </p:nvPicPr>
        <p:blipFill>
          <a:blip r:embed="rId3" cstate="print"/>
          <a:stretch>
            <a:fillRect/>
          </a:stretch>
        </p:blipFill>
        <p:spPr>
          <a:xfrm>
            <a:off x="40437" y="2492897"/>
            <a:ext cx="4455363" cy="2506142"/>
          </a:xfrm>
        </p:spPr>
      </p:pic>
      <p:sp>
        <p:nvSpPr>
          <p:cNvPr id="7" name="Content Placeholder 6"/>
          <p:cNvSpPr>
            <a:spLocks noGrp="1"/>
          </p:cNvSpPr>
          <p:nvPr>
            <p:ph sz="half" idx="2"/>
          </p:nvPr>
        </p:nvSpPr>
        <p:spPr/>
        <p:txBody>
          <a:bodyPr/>
          <a:lstStyle/>
          <a:p>
            <a:endParaRPr lang="en-GB"/>
          </a:p>
        </p:txBody>
      </p:sp>
      <p:pic>
        <p:nvPicPr>
          <p:cNvPr id="1026" name="Picture 2"/>
          <p:cNvPicPr>
            <a:picLocks noChangeAspect="1" noChangeArrowheads="1"/>
          </p:cNvPicPr>
          <p:nvPr/>
        </p:nvPicPr>
        <p:blipFill>
          <a:blip r:embed="rId4" cstate="print"/>
          <a:srcRect/>
          <a:stretch>
            <a:fillRect/>
          </a:stretch>
        </p:blipFill>
        <p:spPr bwMode="auto">
          <a:xfrm>
            <a:off x="4644008" y="1556792"/>
            <a:ext cx="4335874" cy="4680520"/>
          </a:xfrm>
          <a:prstGeom prst="rect">
            <a:avLst/>
          </a:prstGeom>
          <a:noFill/>
          <a:ln w="9525">
            <a:noFill/>
            <a:miter lim="800000"/>
            <a:headEnd/>
            <a:tailEnd/>
          </a:ln>
        </p:spPr>
      </p:pic>
    </p:spTree>
    <p:extLst>
      <p:ext uri="{BB962C8B-B14F-4D97-AF65-F5344CB8AC3E}">
        <p14:creationId xmlns:p14="http://schemas.microsoft.com/office/powerpoint/2010/main" val="334452521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316</TotalTime>
  <Words>1112</Words>
  <Application>Microsoft Office PowerPoint</Application>
  <PresentationFormat>On-screen Show (4:3)</PresentationFormat>
  <Paragraphs>287</Paragraphs>
  <Slides>33</Slides>
  <Notes>33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Arial</vt:lpstr>
      <vt:lpstr>Calibri</vt:lpstr>
      <vt:lpstr>LegacySerif-BookItalic</vt:lpstr>
      <vt:lpstr>Tahoma</vt:lpstr>
      <vt:lpstr>Times New Roman</vt:lpstr>
      <vt:lpstr>Trebuchet MS</vt:lpstr>
      <vt:lpstr>Office Theme</vt:lpstr>
      <vt:lpstr>The World Population Revolution</vt:lpstr>
      <vt:lpstr>Demography: Main Factors</vt:lpstr>
      <vt:lpstr> Demographic Transition </vt:lpstr>
      <vt:lpstr>PowerPoint Presentation</vt:lpstr>
      <vt:lpstr>Megatrends</vt:lpstr>
      <vt:lpstr>Huntington on the youth bulge</vt:lpstr>
      <vt:lpstr>PowerPoint Presentation</vt:lpstr>
      <vt:lpstr>Young Men and Violence?</vt:lpstr>
      <vt:lpstr>Younger Countries More Violent</vt:lpstr>
      <vt:lpstr>Is it really the youth bulge that is to blame?</vt:lpstr>
      <vt:lpstr>.....</vt:lpstr>
      <vt:lpstr>Young Men Sanction Violence?</vt:lpstr>
      <vt:lpstr>PowerPoint Presentation</vt:lpstr>
      <vt:lpstr>PowerPoint Presentation</vt:lpstr>
      <vt:lpstr>PowerPoint Presentation</vt:lpstr>
      <vt:lpstr>Aging and international relations</vt:lpstr>
      <vt:lpstr>PowerPoint Presentation</vt:lpstr>
      <vt:lpstr>World's Oldest Countries, 2000 and 2050</vt:lpstr>
      <vt:lpstr>Population Aging</vt:lpstr>
      <vt:lpstr>PowerPoint Presentation</vt:lpstr>
      <vt:lpstr>Guns vs. Canes</vt:lpstr>
      <vt:lpstr>Aging and the Military</vt:lpstr>
      <vt:lpstr>Sons and war</vt:lpstr>
      <vt:lpstr>PowerPoint Presentation</vt:lpstr>
      <vt:lpstr>Bring our boys home</vt:lpstr>
      <vt:lpstr>PowerPoint Presentation</vt:lpstr>
      <vt:lpstr>Power Shift to Developing World?</vt:lpstr>
      <vt:lpstr>Demography and Ethnic Conflict: Northern Ireland</vt:lpstr>
      <vt:lpstr>Middle East</vt:lpstr>
      <vt:lpstr>Sons of the Soil Conflicts</vt:lpstr>
      <vt:lpstr>Groups: Primordial or Constructed?</vt:lpstr>
      <vt:lpstr>Which Groups?</vt:lpstr>
      <vt:lpstr>Conclusion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Frances Warburton</dc:creator>
  <cp:lastModifiedBy>Eric Kaufmann</cp:lastModifiedBy>
  <cp:revision>20</cp:revision>
  <dcterms:created xsi:type="dcterms:W3CDTF">2014-09-22T16:08:21Z</dcterms:created>
  <dcterms:modified xsi:type="dcterms:W3CDTF">2015-03-03T16:58:07Z</dcterms:modified>
</cp:coreProperties>
</file>